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3" r:id="rId2"/>
  </p:sldMasterIdLst>
  <p:notesMasterIdLst>
    <p:notesMasterId r:id="rId63"/>
  </p:notesMasterIdLst>
  <p:handoutMasterIdLst>
    <p:handoutMasterId r:id="rId64"/>
  </p:handoutMasterIdLst>
  <p:sldIdLst>
    <p:sldId id="319" r:id="rId3"/>
    <p:sldId id="339" r:id="rId4"/>
    <p:sldId id="341" r:id="rId5"/>
    <p:sldId id="344" r:id="rId6"/>
    <p:sldId id="361" r:id="rId7"/>
    <p:sldId id="363" r:id="rId8"/>
    <p:sldId id="355" r:id="rId9"/>
    <p:sldId id="356" r:id="rId10"/>
    <p:sldId id="357" r:id="rId11"/>
    <p:sldId id="358" r:id="rId12"/>
    <p:sldId id="364" r:id="rId13"/>
    <p:sldId id="365" r:id="rId14"/>
    <p:sldId id="366" r:id="rId15"/>
    <p:sldId id="371" r:id="rId16"/>
    <p:sldId id="379" r:id="rId17"/>
    <p:sldId id="359" r:id="rId18"/>
    <p:sldId id="367" r:id="rId19"/>
    <p:sldId id="372" r:id="rId20"/>
    <p:sldId id="373" r:id="rId21"/>
    <p:sldId id="374" r:id="rId22"/>
    <p:sldId id="378" r:id="rId23"/>
    <p:sldId id="375" r:id="rId24"/>
    <p:sldId id="351" r:id="rId25"/>
    <p:sldId id="360" r:id="rId26"/>
    <p:sldId id="380" r:id="rId27"/>
    <p:sldId id="381" r:id="rId28"/>
    <p:sldId id="382" r:id="rId29"/>
    <p:sldId id="398" r:id="rId30"/>
    <p:sldId id="399" r:id="rId31"/>
    <p:sldId id="400" r:id="rId32"/>
    <p:sldId id="401" r:id="rId33"/>
    <p:sldId id="402" r:id="rId34"/>
    <p:sldId id="403" r:id="rId35"/>
    <p:sldId id="405" r:id="rId36"/>
    <p:sldId id="406" r:id="rId37"/>
    <p:sldId id="383" r:id="rId38"/>
    <p:sldId id="407" r:id="rId39"/>
    <p:sldId id="408" r:id="rId40"/>
    <p:sldId id="409" r:id="rId41"/>
    <p:sldId id="352" r:id="rId42"/>
    <p:sldId id="387" r:id="rId43"/>
    <p:sldId id="396" r:id="rId44"/>
    <p:sldId id="397" r:id="rId45"/>
    <p:sldId id="388" r:id="rId46"/>
    <p:sldId id="389" r:id="rId47"/>
    <p:sldId id="390" r:id="rId48"/>
    <p:sldId id="391" r:id="rId49"/>
    <p:sldId id="392" r:id="rId50"/>
    <p:sldId id="395" r:id="rId51"/>
    <p:sldId id="394" r:id="rId52"/>
    <p:sldId id="353" r:id="rId53"/>
    <p:sldId id="368" r:id="rId54"/>
    <p:sldId id="369" r:id="rId55"/>
    <p:sldId id="370" r:id="rId56"/>
    <p:sldId id="384" r:id="rId57"/>
    <p:sldId id="385" r:id="rId58"/>
    <p:sldId id="386" r:id="rId59"/>
    <p:sldId id="393" r:id="rId60"/>
    <p:sldId id="354" r:id="rId61"/>
    <p:sldId id="309" r:id="rId62"/>
  </p:sldIdLst>
  <p:sldSz cx="24387175" cy="13716000"/>
  <p:notesSz cx="6805613" cy="9939338"/>
  <p:custDataLst>
    <p:tags r:id="rId65"/>
  </p:custDataLst>
  <p:defaultTextStyle>
    <a:defPPr>
      <a:defRPr lang="en-US"/>
    </a:defPPr>
    <a:lvl1pPr algn="l" defTabSz="1933575" rtl="0" fontAlgn="base">
      <a:spcBef>
        <a:spcPct val="0"/>
      </a:spcBef>
      <a:spcAft>
        <a:spcPct val="0"/>
      </a:spcAft>
      <a:defRPr sz="3900" kern="1200">
        <a:solidFill>
          <a:schemeClr val="tx1"/>
        </a:solidFill>
        <a:latin typeface="Arial" charset="0"/>
        <a:ea typeface="ヒラギノ角ゴ Pro W3" charset="-128"/>
        <a:cs typeface="ヒラギノ角ゴ Pro W3" charset="-128"/>
      </a:defRPr>
    </a:lvl1pPr>
    <a:lvl2pPr marL="965200" indent="-285750" algn="l" defTabSz="1933575" rtl="0" fontAlgn="base">
      <a:spcBef>
        <a:spcPct val="0"/>
      </a:spcBef>
      <a:spcAft>
        <a:spcPct val="0"/>
      </a:spcAft>
      <a:defRPr sz="3900" kern="1200">
        <a:solidFill>
          <a:schemeClr val="tx1"/>
        </a:solidFill>
        <a:latin typeface="Arial" charset="0"/>
        <a:ea typeface="ヒラギノ角ゴ Pro W3" charset="-128"/>
        <a:cs typeface="ヒラギノ角ゴ Pro W3" charset="-128"/>
      </a:defRPr>
    </a:lvl2pPr>
    <a:lvl3pPr marL="1933575" indent="-573088" algn="l" defTabSz="1933575" rtl="0" fontAlgn="base">
      <a:spcBef>
        <a:spcPct val="0"/>
      </a:spcBef>
      <a:spcAft>
        <a:spcPct val="0"/>
      </a:spcAft>
      <a:defRPr sz="3900" kern="1200">
        <a:solidFill>
          <a:schemeClr val="tx1"/>
        </a:solidFill>
        <a:latin typeface="Arial" charset="0"/>
        <a:ea typeface="ヒラギノ角ゴ Pro W3" charset="-128"/>
        <a:cs typeface="ヒラギノ角ゴ Pro W3" charset="-128"/>
      </a:defRPr>
    </a:lvl3pPr>
    <a:lvl4pPr marL="2901950" indent="-862013" algn="l" defTabSz="1933575" rtl="0" fontAlgn="base">
      <a:spcBef>
        <a:spcPct val="0"/>
      </a:spcBef>
      <a:spcAft>
        <a:spcPct val="0"/>
      </a:spcAft>
      <a:defRPr sz="3900" kern="1200">
        <a:solidFill>
          <a:schemeClr val="tx1"/>
        </a:solidFill>
        <a:latin typeface="Arial" charset="0"/>
        <a:ea typeface="ヒラギノ角ゴ Pro W3" charset="-128"/>
        <a:cs typeface="ヒラギノ角ゴ Pro W3" charset="-128"/>
      </a:defRPr>
    </a:lvl4pPr>
    <a:lvl5pPr marL="3868738" indent="-1147763" algn="l" defTabSz="1933575" rtl="0" fontAlgn="base">
      <a:spcBef>
        <a:spcPct val="0"/>
      </a:spcBef>
      <a:spcAft>
        <a:spcPct val="0"/>
      </a:spcAft>
      <a:defRPr sz="39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39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39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39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3900" kern="1200">
        <a:solidFill>
          <a:schemeClr val="tx1"/>
        </a:solidFill>
        <a:latin typeface="Arial" charset="0"/>
        <a:ea typeface="ヒラギノ角ゴ Pro W3" charset="-128"/>
        <a:cs typeface="ヒラギノ角ゴ Pro W3"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55AA"/>
    <a:srgbClr val="77BB11"/>
    <a:srgbClr val="FFAA00"/>
    <a:srgbClr val="EE0066"/>
    <a:srgbClr val="118888"/>
    <a:srgbClr val="004282"/>
    <a:srgbClr val="7F7F7F"/>
    <a:srgbClr val="EE5500"/>
    <a:srgbClr val="2E2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8" autoAdjust="0"/>
    <p:restoredTop sz="83473" autoAdjust="0"/>
  </p:normalViewPr>
  <p:slideViewPr>
    <p:cSldViewPr>
      <p:cViewPr varScale="1">
        <p:scale>
          <a:sx n="33" d="100"/>
          <a:sy n="33" d="100"/>
        </p:scale>
        <p:origin x="-96" y="-372"/>
      </p:cViewPr>
      <p:guideLst>
        <p:guide orient="horz" pos="4320"/>
        <p:guide pos="7681"/>
      </p:guideLst>
    </p:cSldViewPr>
  </p:slideViewPr>
  <p:outlineViewPr>
    <p:cViewPr>
      <p:scale>
        <a:sx n="33" d="100"/>
        <a:sy n="33" d="100"/>
      </p:scale>
      <p:origin x="0" y="20778"/>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67" d="100"/>
          <a:sy n="67" d="100"/>
        </p:scale>
        <p:origin x="-876" y="-96"/>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988" cy="496888"/>
          </a:xfrm>
          <a:prstGeom prst="rect">
            <a:avLst/>
          </a:prstGeom>
        </p:spPr>
        <p:txBody>
          <a:bodyPr vert="horz" lIns="65233" tIns="32617" rIns="65233" bIns="32617" rtlCol="0"/>
          <a:lstStyle>
            <a:lvl1pPr algn="l" defTabSz="928021" fontAlgn="auto">
              <a:spcBef>
                <a:spcPts val="0"/>
              </a:spcBef>
              <a:spcAft>
                <a:spcPts val="0"/>
              </a:spcAft>
              <a:defRPr sz="9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4450" y="0"/>
            <a:ext cx="2949575" cy="496888"/>
          </a:xfrm>
          <a:prstGeom prst="rect">
            <a:avLst/>
          </a:prstGeom>
        </p:spPr>
        <p:txBody>
          <a:bodyPr vert="horz" wrap="square" lIns="65233" tIns="32617" rIns="65233" bIns="32617" numCol="1" anchor="t" anchorCtr="0" compatLnSpc="1">
            <a:prstTxWarp prst="textNoShape">
              <a:avLst/>
            </a:prstTxWarp>
          </a:bodyPr>
          <a:lstStyle>
            <a:lvl1pPr algn="r" defTabSz="927100">
              <a:defRPr sz="900">
                <a:latin typeface="Calibri" charset="0"/>
              </a:defRPr>
            </a:lvl1pPr>
          </a:lstStyle>
          <a:p>
            <a:pPr>
              <a:defRPr/>
            </a:pPr>
            <a:fld id="{4DF80FEC-2E57-DF47-9F61-AE74CFFFAD1D}" type="datetime1">
              <a:rPr lang="en-US"/>
              <a:pPr>
                <a:defRPr/>
              </a:pPr>
              <a:t>11/8/2011</a:t>
            </a:fld>
            <a:endParaRPr lang="en-US"/>
          </a:p>
        </p:txBody>
      </p:sp>
      <p:sp>
        <p:nvSpPr>
          <p:cNvPr id="4" name="Footer Placeholder 3"/>
          <p:cNvSpPr>
            <a:spLocks noGrp="1"/>
          </p:cNvSpPr>
          <p:nvPr>
            <p:ph type="ftr" sz="quarter" idx="2"/>
          </p:nvPr>
        </p:nvSpPr>
        <p:spPr>
          <a:xfrm>
            <a:off x="0" y="9440863"/>
            <a:ext cx="2947988" cy="496887"/>
          </a:xfrm>
          <a:prstGeom prst="rect">
            <a:avLst/>
          </a:prstGeom>
        </p:spPr>
        <p:txBody>
          <a:bodyPr vert="horz" lIns="65233" tIns="32617" rIns="65233" bIns="32617" rtlCol="0" anchor="b"/>
          <a:lstStyle>
            <a:lvl1pPr algn="l" defTabSz="928021" fontAlgn="auto">
              <a:spcBef>
                <a:spcPts val="0"/>
              </a:spcBef>
              <a:spcAft>
                <a:spcPts val="0"/>
              </a:spcAft>
              <a:defRPr sz="9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4450" y="9440863"/>
            <a:ext cx="2949575" cy="496887"/>
          </a:xfrm>
          <a:prstGeom prst="rect">
            <a:avLst/>
          </a:prstGeom>
        </p:spPr>
        <p:txBody>
          <a:bodyPr vert="horz" wrap="square" lIns="65233" tIns="32617" rIns="65233" bIns="32617" numCol="1" anchor="b" anchorCtr="0" compatLnSpc="1">
            <a:prstTxWarp prst="textNoShape">
              <a:avLst/>
            </a:prstTxWarp>
          </a:bodyPr>
          <a:lstStyle>
            <a:lvl1pPr algn="r" defTabSz="927100">
              <a:defRPr sz="900">
                <a:latin typeface="Calibri" charset="0"/>
              </a:defRPr>
            </a:lvl1pPr>
          </a:lstStyle>
          <a:p>
            <a:pPr>
              <a:defRPr/>
            </a:pPr>
            <a:fld id="{5104C862-FB7B-8A42-B852-EA254B74D2B2}" type="slidenum">
              <a:rPr lang="en-US"/>
              <a:pPr>
                <a:defRPr/>
              </a:pPr>
              <a:t>‹#›</a:t>
            </a:fld>
            <a:endParaRPr lang="en-US"/>
          </a:p>
        </p:txBody>
      </p:sp>
    </p:spTree>
    <p:extLst>
      <p:ext uri="{BB962C8B-B14F-4D97-AF65-F5344CB8AC3E}">
        <p14:creationId xmlns:p14="http://schemas.microsoft.com/office/powerpoint/2010/main" val="3044543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988" cy="496888"/>
          </a:xfrm>
          <a:prstGeom prst="rect">
            <a:avLst/>
          </a:prstGeom>
        </p:spPr>
        <p:txBody>
          <a:bodyPr vert="horz" lIns="95662" tIns="47831" rIns="95662" bIns="47831" rtlCol="0"/>
          <a:lstStyle>
            <a:lvl1pPr algn="l" defTabSz="928021"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4450" y="0"/>
            <a:ext cx="2949575" cy="496888"/>
          </a:xfrm>
          <a:prstGeom prst="rect">
            <a:avLst/>
          </a:prstGeom>
        </p:spPr>
        <p:txBody>
          <a:bodyPr vert="horz" wrap="square" lIns="95662" tIns="47831" rIns="95662" bIns="47831" numCol="1" anchor="t" anchorCtr="0" compatLnSpc="1">
            <a:prstTxWarp prst="textNoShape">
              <a:avLst/>
            </a:prstTxWarp>
          </a:bodyPr>
          <a:lstStyle>
            <a:lvl1pPr algn="r" defTabSz="927100">
              <a:defRPr sz="1200">
                <a:latin typeface="Calibri" charset="0"/>
              </a:defRPr>
            </a:lvl1pPr>
          </a:lstStyle>
          <a:p>
            <a:pPr>
              <a:defRPr/>
            </a:pPr>
            <a:fld id="{A2E1687F-DA84-8841-84AE-E8D72D32EF6E}" type="datetime1">
              <a:rPr lang="en-US"/>
              <a:pPr>
                <a:defRPr/>
              </a:pPr>
              <a:t>11/8/2011</a:t>
            </a:fld>
            <a:endParaRPr lang="en-US"/>
          </a:p>
        </p:txBody>
      </p:sp>
      <p:sp>
        <p:nvSpPr>
          <p:cNvPr id="4" name="Slide Image Placeholder 3"/>
          <p:cNvSpPr>
            <a:spLocks noGrp="1" noRot="1" noChangeAspect="1"/>
          </p:cNvSpPr>
          <p:nvPr>
            <p:ph type="sldImg" idx="2"/>
          </p:nvPr>
        </p:nvSpPr>
        <p:spPr>
          <a:xfrm>
            <a:off x="964406" y="6341269"/>
            <a:ext cx="4970463" cy="2795588"/>
          </a:xfrm>
          <a:prstGeom prst="rect">
            <a:avLst/>
          </a:prstGeom>
          <a:noFill/>
          <a:ln w="12700">
            <a:solidFill>
              <a:prstClr val="black"/>
            </a:solidFill>
          </a:ln>
        </p:spPr>
        <p:txBody>
          <a:bodyPr vert="horz" lIns="95662" tIns="47831" rIns="95662" bIns="47831" rtlCol="0" anchor="ctr"/>
          <a:lstStyle/>
          <a:p>
            <a:pPr lvl="0"/>
            <a:endParaRPr lang="en-US" noProof="0"/>
          </a:p>
        </p:txBody>
      </p:sp>
      <p:sp>
        <p:nvSpPr>
          <p:cNvPr id="5" name="Notes Placeholder 4"/>
          <p:cNvSpPr>
            <a:spLocks noGrp="1"/>
          </p:cNvSpPr>
          <p:nvPr>
            <p:ph type="body" sz="quarter" idx="3"/>
          </p:nvPr>
        </p:nvSpPr>
        <p:spPr>
          <a:xfrm>
            <a:off x="659606" y="626269"/>
            <a:ext cx="5446713" cy="5218113"/>
          </a:xfrm>
          <a:prstGeom prst="rect">
            <a:avLst/>
          </a:prstGeom>
        </p:spPr>
        <p:txBody>
          <a:bodyPr vert="horz" lIns="95662" tIns="47831" rIns="95662" bIns="47831"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440863"/>
            <a:ext cx="2947988" cy="496887"/>
          </a:xfrm>
          <a:prstGeom prst="rect">
            <a:avLst/>
          </a:prstGeom>
        </p:spPr>
        <p:txBody>
          <a:bodyPr vert="horz" lIns="95662" tIns="47831" rIns="95662" bIns="47831" rtlCol="0" anchor="b"/>
          <a:lstStyle>
            <a:lvl1pPr algn="l" defTabSz="928021"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wrap="square" lIns="95662" tIns="47831" rIns="95662" bIns="47831" numCol="1" anchor="b" anchorCtr="0" compatLnSpc="1">
            <a:prstTxWarp prst="textNoShape">
              <a:avLst/>
            </a:prstTxWarp>
          </a:bodyPr>
          <a:lstStyle>
            <a:lvl1pPr algn="r" defTabSz="927100">
              <a:defRPr sz="1200">
                <a:latin typeface="Calibri" charset="0"/>
              </a:defRPr>
            </a:lvl1pPr>
          </a:lstStyle>
          <a:p>
            <a:pPr>
              <a:defRPr/>
            </a:pPr>
            <a:fld id="{48A5493C-CE6C-7047-AD3F-1FD8762C4D59}" type="slidenum">
              <a:rPr lang="en-US"/>
              <a:pPr>
                <a:defRPr/>
              </a:pPr>
              <a:t>‹#›</a:t>
            </a:fld>
            <a:endParaRPr lang="en-US"/>
          </a:p>
        </p:txBody>
      </p:sp>
    </p:spTree>
    <p:extLst>
      <p:ext uri="{BB962C8B-B14F-4D97-AF65-F5344CB8AC3E}">
        <p14:creationId xmlns:p14="http://schemas.microsoft.com/office/powerpoint/2010/main" val="3919298944"/>
      </p:ext>
    </p:extLst>
  </p:cSld>
  <p:clrMap bg1="lt1" tx1="dk1" bg2="lt2" tx2="dk2" accent1="accent1" accent2="accent2" accent3="accent3" accent4="accent4" accent5="accent5" accent6="accent6" hlink="hlink" folHlink="folHlink"/>
  <p:notesStyle>
    <a:lvl1pPr algn="l" defTabSz="1933575" rtl="0" eaLnBrk="0" fontAlgn="base" hangingPunct="0">
      <a:spcBef>
        <a:spcPct val="30000"/>
      </a:spcBef>
      <a:spcAft>
        <a:spcPct val="0"/>
      </a:spcAft>
      <a:defRPr sz="2100" kern="1200">
        <a:solidFill>
          <a:schemeClr val="tx1"/>
        </a:solidFill>
        <a:latin typeface="+mn-lt"/>
        <a:ea typeface="ＭＳ Ｐゴシック" charset="-128"/>
        <a:cs typeface="ＭＳ Ｐゴシック" charset="-128"/>
      </a:defRPr>
    </a:lvl1pPr>
    <a:lvl2pPr marL="404813" algn="l" defTabSz="1933575" rtl="0" eaLnBrk="0" fontAlgn="base" hangingPunct="0">
      <a:spcBef>
        <a:spcPct val="30000"/>
      </a:spcBef>
      <a:spcAft>
        <a:spcPct val="0"/>
      </a:spcAft>
      <a:defRPr sz="2100" kern="1200">
        <a:solidFill>
          <a:schemeClr val="tx1"/>
        </a:solidFill>
        <a:latin typeface="+mn-lt"/>
        <a:ea typeface="ＭＳ Ｐゴシック" charset="-128"/>
        <a:cs typeface="+mn-cs"/>
      </a:defRPr>
    </a:lvl2pPr>
    <a:lvl3pPr marL="814388" algn="l" defTabSz="1933575" rtl="0" eaLnBrk="0" fontAlgn="base" hangingPunct="0">
      <a:spcBef>
        <a:spcPct val="30000"/>
      </a:spcBef>
      <a:spcAft>
        <a:spcPct val="0"/>
      </a:spcAft>
      <a:defRPr sz="2100" kern="1200">
        <a:solidFill>
          <a:schemeClr val="tx1"/>
        </a:solidFill>
        <a:latin typeface="+mn-lt"/>
        <a:ea typeface="ＭＳ Ｐゴシック" charset="-128"/>
        <a:cs typeface="+mn-cs"/>
      </a:defRPr>
    </a:lvl3pPr>
    <a:lvl4pPr marL="1222375" algn="l" defTabSz="1933575" rtl="0" eaLnBrk="0" fontAlgn="base" hangingPunct="0">
      <a:spcBef>
        <a:spcPct val="30000"/>
      </a:spcBef>
      <a:spcAft>
        <a:spcPct val="0"/>
      </a:spcAft>
      <a:defRPr sz="2100" kern="1200">
        <a:solidFill>
          <a:schemeClr val="tx1"/>
        </a:solidFill>
        <a:latin typeface="+mn-lt"/>
        <a:ea typeface="ＭＳ Ｐゴシック" charset="-128"/>
        <a:cs typeface="+mn-cs"/>
      </a:defRPr>
    </a:lvl4pPr>
    <a:lvl5pPr marL="1631950" algn="l" defTabSz="1933575" rtl="0" eaLnBrk="0" fontAlgn="base" hangingPunct="0">
      <a:spcBef>
        <a:spcPct val="30000"/>
      </a:spcBef>
      <a:spcAft>
        <a:spcPct val="0"/>
      </a:spcAft>
      <a:defRPr sz="2100" kern="1200">
        <a:solidFill>
          <a:schemeClr val="tx1"/>
        </a:solidFill>
        <a:latin typeface="+mn-lt"/>
        <a:ea typeface="ＭＳ Ｐゴシック" charset="-128"/>
        <a:cs typeface="+mn-cs"/>
      </a:defRPr>
    </a:lvl5pPr>
    <a:lvl6pPr marL="4839516" algn="l" defTabSz="1935804" rtl="0" eaLnBrk="1" latinLnBrk="0" hangingPunct="1">
      <a:defRPr sz="2500" kern="1200">
        <a:solidFill>
          <a:schemeClr val="tx1"/>
        </a:solidFill>
        <a:latin typeface="+mn-lt"/>
        <a:ea typeface="+mn-ea"/>
        <a:cs typeface="+mn-cs"/>
      </a:defRPr>
    </a:lvl6pPr>
    <a:lvl7pPr marL="5807419" algn="l" defTabSz="1935804" rtl="0" eaLnBrk="1" latinLnBrk="0" hangingPunct="1">
      <a:defRPr sz="2500" kern="1200">
        <a:solidFill>
          <a:schemeClr val="tx1"/>
        </a:solidFill>
        <a:latin typeface="+mn-lt"/>
        <a:ea typeface="+mn-ea"/>
        <a:cs typeface="+mn-cs"/>
      </a:defRPr>
    </a:lvl7pPr>
    <a:lvl8pPr marL="6775324" algn="l" defTabSz="1935804" rtl="0" eaLnBrk="1" latinLnBrk="0" hangingPunct="1">
      <a:defRPr sz="2500" kern="1200">
        <a:solidFill>
          <a:schemeClr val="tx1"/>
        </a:solidFill>
        <a:latin typeface="+mn-lt"/>
        <a:ea typeface="+mn-ea"/>
        <a:cs typeface="+mn-cs"/>
      </a:defRPr>
    </a:lvl8pPr>
    <a:lvl9pPr marL="7743225" algn="l" defTabSz="1935804" rtl="0" eaLnBrk="1" latinLnBrk="0" hangingPunct="1">
      <a:defRPr sz="2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marL="285750" indent="-285750">
              <a:buFontTx/>
              <a:buChar char="-"/>
            </a:pPr>
            <a:endParaRPr lang="en-US" dirty="0"/>
          </a:p>
        </p:txBody>
      </p:sp>
      <p:sp>
        <p:nvSpPr>
          <p:cNvPr id="15364" name="Slide Number Placeholder 3"/>
          <p:cNvSpPr>
            <a:spLocks noGrp="1"/>
          </p:cNvSpPr>
          <p:nvPr>
            <p:ph type="sldNum" sz="quarter" idx="5"/>
          </p:nvPr>
        </p:nvSpPr>
        <p:spPr bwMode="auto">
          <a:noFill/>
          <a:ln>
            <a:miter lim="800000"/>
            <a:headEnd/>
            <a:tailEnd/>
          </a:ln>
        </p:spPr>
        <p:txBody>
          <a:bodyPr/>
          <a:lstStyle/>
          <a:p>
            <a:fld id="{A91BDAE9-8DD2-1D40-B030-1DEE280F06BE}"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6342063"/>
            <a:ext cx="4972050" cy="2795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10</a:t>
            </a:fld>
            <a:endParaRPr lang="en-US"/>
          </a:p>
        </p:txBody>
      </p:sp>
    </p:spTree>
    <p:extLst>
      <p:ext uri="{BB962C8B-B14F-4D97-AF65-F5344CB8AC3E}">
        <p14:creationId xmlns:p14="http://schemas.microsoft.com/office/powerpoint/2010/main" val="2337045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11</a:t>
            </a:fld>
            <a:endParaRPr lang="en-US"/>
          </a:p>
        </p:txBody>
      </p:sp>
    </p:spTree>
    <p:extLst>
      <p:ext uri="{BB962C8B-B14F-4D97-AF65-F5344CB8AC3E}">
        <p14:creationId xmlns:p14="http://schemas.microsoft.com/office/powerpoint/2010/main" val="2337045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16</a:t>
            </a:fld>
            <a:endParaRPr lang="en-US"/>
          </a:p>
        </p:txBody>
      </p:sp>
    </p:spTree>
    <p:extLst>
      <p:ext uri="{BB962C8B-B14F-4D97-AF65-F5344CB8AC3E}">
        <p14:creationId xmlns:p14="http://schemas.microsoft.com/office/powerpoint/2010/main" val="2337045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7412" name="Slide Number Placeholder 3"/>
          <p:cNvSpPr>
            <a:spLocks noGrp="1"/>
          </p:cNvSpPr>
          <p:nvPr>
            <p:ph type="sldNum" sz="quarter" idx="5"/>
          </p:nvPr>
        </p:nvSpPr>
        <p:spPr bwMode="auto">
          <a:noFill/>
          <a:ln>
            <a:miter lim="800000"/>
            <a:headEnd/>
            <a:tailEnd/>
          </a:ln>
        </p:spPr>
        <p:txBody>
          <a:bodyPr/>
          <a:lstStyle/>
          <a:p>
            <a:fld id="{996A0007-1D06-FC43-9CD5-458CAC271F11}" type="slidenum">
              <a:rPr lang="en-US"/>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27</a:t>
            </a:fld>
            <a:endParaRPr lang="en-US"/>
          </a:p>
        </p:txBody>
      </p:sp>
    </p:spTree>
    <p:extLst>
      <p:ext uri="{BB962C8B-B14F-4D97-AF65-F5344CB8AC3E}">
        <p14:creationId xmlns:p14="http://schemas.microsoft.com/office/powerpoint/2010/main" val="1127635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28</a:t>
            </a:fld>
            <a:endParaRPr lang="en-US"/>
          </a:p>
        </p:txBody>
      </p:sp>
    </p:spTree>
    <p:extLst>
      <p:ext uri="{BB962C8B-B14F-4D97-AF65-F5344CB8AC3E}">
        <p14:creationId xmlns:p14="http://schemas.microsoft.com/office/powerpoint/2010/main" val="769769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29</a:t>
            </a:fld>
            <a:endParaRPr lang="en-US"/>
          </a:p>
        </p:txBody>
      </p:sp>
    </p:spTree>
    <p:extLst>
      <p:ext uri="{BB962C8B-B14F-4D97-AF65-F5344CB8AC3E}">
        <p14:creationId xmlns:p14="http://schemas.microsoft.com/office/powerpoint/2010/main" val="688573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30</a:t>
            </a:fld>
            <a:endParaRPr lang="en-US"/>
          </a:p>
        </p:txBody>
      </p:sp>
    </p:spTree>
    <p:extLst>
      <p:ext uri="{BB962C8B-B14F-4D97-AF65-F5344CB8AC3E}">
        <p14:creationId xmlns:p14="http://schemas.microsoft.com/office/powerpoint/2010/main" val="2207154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6342063"/>
            <a:ext cx="4972050" cy="2795587"/>
          </a:xfrm>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31</a:t>
            </a:fld>
            <a:endParaRPr lang="en-US"/>
          </a:p>
        </p:txBody>
      </p:sp>
    </p:spTree>
    <p:extLst>
      <p:ext uri="{BB962C8B-B14F-4D97-AF65-F5344CB8AC3E}">
        <p14:creationId xmlns:p14="http://schemas.microsoft.com/office/powerpoint/2010/main" val="2758443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6342063"/>
            <a:ext cx="4972050" cy="2795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32</a:t>
            </a:fld>
            <a:endParaRPr lang="en-US"/>
          </a:p>
        </p:txBody>
      </p:sp>
    </p:spTree>
    <p:extLst>
      <p:ext uri="{BB962C8B-B14F-4D97-AF65-F5344CB8AC3E}">
        <p14:creationId xmlns:p14="http://schemas.microsoft.com/office/powerpoint/2010/main" val="123087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63613" y="6342063"/>
            <a:ext cx="4972050" cy="2795587"/>
          </a:xfrm>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None/>
            </a:pPr>
            <a:endParaRPr lang="en-US" dirty="0"/>
          </a:p>
        </p:txBody>
      </p:sp>
      <p:sp>
        <p:nvSpPr>
          <p:cNvPr id="17412" name="Slide Number Placeholder 3"/>
          <p:cNvSpPr>
            <a:spLocks noGrp="1"/>
          </p:cNvSpPr>
          <p:nvPr>
            <p:ph type="sldNum" sz="quarter" idx="5"/>
          </p:nvPr>
        </p:nvSpPr>
        <p:spPr bwMode="auto">
          <a:noFill/>
          <a:ln>
            <a:miter lim="800000"/>
            <a:headEnd/>
            <a:tailEnd/>
          </a:ln>
        </p:spPr>
        <p:txBody>
          <a:bodyPr/>
          <a:lstStyle/>
          <a:p>
            <a:fld id="{996A0007-1D06-FC43-9CD5-458CAC271F11}"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6342063"/>
            <a:ext cx="4972050" cy="2795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33</a:t>
            </a:fld>
            <a:endParaRPr lang="en-US"/>
          </a:p>
        </p:txBody>
      </p:sp>
    </p:spTree>
    <p:extLst>
      <p:ext uri="{BB962C8B-B14F-4D97-AF65-F5344CB8AC3E}">
        <p14:creationId xmlns:p14="http://schemas.microsoft.com/office/powerpoint/2010/main" val="1258396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6342063"/>
            <a:ext cx="4972050" cy="2795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34</a:t>
            </a:fld>
            <a:endParaRPr lang="en-US"/>
          </a:p>
        </p:txBody>
      </p:sp>
    </p:spTree>
    <p:extLst>
      <p:ext uri="{BB962C8B-B14F-4D97-AF65-F5344CB8AC3E}">
        <p14:creationId xmlns:p14="http://schemas.microsoft.com/office/powerpoint/2010/main" val="2899903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6342063"/>
            <a:ext cx="4972050" cy="2795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35</a:t>
            </a:fld>
            <a:endParaRPr lang="en-US"/>
          </a:p>
        </p:txBody>
      </p:sp>
    </p:spTree>
    <p:extLst>
      <p:ext uri="{BB962C8B-B14F-4D97-AF65-F5344CB8AC3E}">
        <p14:creationId xmlns:p14="http://schemas.microsoft.com/office/powerpoint/2010/main" val="1691587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36</a:t>
            </a:fld>
            <a:endParaRPr lang="en-US"/>
          </a:p>
        </p:txBody>
      </p:sp>
    </p:spTree>
    <p:extLst>
      <p:ext uri="{BB962C8B-B14F-4D97-AF65-F5344CB8AC3E}">
        <p14:creationId xmlns:p14="http://schemas.microsoft.com/office/powerpoint/2010/main" val="2163388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6342063"/>
            <a:ext cx="4972050" cy="2795587"/>
          </a:xfrm>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37</a:t>
            </a:fld>
            <a:endParaRPr lang="en-US"/>
          </a:p>
        </p:txBody>
      </p:sp>
    </p:spTree>
    <p:extLst>
      <p:ext uri="{BB962C8B-B14F-4D97-AF65-F5344CB8AC3E}">
        <p14:creationId xmlns:p14="http://schemas.microsoft.com/office/powerpoint/2010/main" val="2074083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6342063"/>
            <a:ext cx="4972050" cy="2795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38</a:t>
            </a:fld>
            <a:endParaRPr lang="en-US"/>
          </a:p>
        </p:txBody>
      </p:sp>
    </p:spTree>
    <p:extLst>
      <p:ext uri="{BB962C8B-B14F-4D97-AF65-F5344CB8AC3E}">
        <p14:creationId xmlns:p14="http://schemas.microsoft.com/office/powerpoint/2010/main" val="4045569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6342063"/>
            <a:ext cx="4972050" cy="2795587"/>
          </a:xfrm>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39</a:t>
            </a:fld>
            <a:endParaRPr lang="en-US"/>
          </a:p>
        </p:txBody>
      </p:sp>
    </p:spTree>
    <p:extLst>
      <p:ext uri="{BB962C8B-B14F-4D97-AF65-F5344CB8AC3E}">
        <p14:creationId xmlns:p14="http://schemas.microsoft.com/office/powerpoint/2010/main" val="1090020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7412" name="Slide Number Placeholder 3"/>
          <p:cNvSpPr>
            <a:spLocks noGrp="1"/>
          </p:cNvSpPr>
          <p:nvPr>
            <p:ph type="sldNum" sz="quarter" idx="5"/>
          </p:nvPr>
        </p:nvSpPr>
        <p:spPr bwMode="auto">
          <a:noFill/>
          <a:ln>
            <a:miter lim="800000"/>
            <a:headEnd/>
            <a:tailEnd/>
          </a:ln>
        </p:spPr>
        <p:txBody>
          <a:bodyPr/>
          <a:lstStyle/>
          <a:p>
            <a:fld id="{996A0007-1D06-FC43-9CD5-458CAC271F11}" type="slidenum">
              <a:rPr lang="en-US"/>
              <a:pPr/>
              <a:t>40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6342063"/>
            <a:ext cx="4972050" cy="2795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44</a:t>
            </a:fld>
            <a:endParaRPr lang="en-US"/>
          </a:p>
        </p:txBody>
      </p:sp>
    </p:spTree>
    <p:extLst>
      <p:ext uri="{BB962C8B-B14F-4D97-AF65-F5344CB8AC3E}">
        <p14:creationId xmlns:p14="http://schemas.microsoft.com/office/powerpoint/2010/main" val="3131703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45</a:t>
            </a:fld>
            <a:endParaRPr lang="en-US"/>
          </a:p>
        </p:txBody>
      </p:sp>
    </p:spTree>
    <p:extLst>
      <p:ext uri="{BB962C8B-B14F-4D97-AF65-F5344CB8AC3E}">
        <p14:creationId xmlns:p14="http://schemas.microsoft.com/office/powerpoint/2010/main" val="46746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63613" y="6342063"/>
            <a:ext cx="4972050" cy="2795587"/>
          </a:xfrm>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None/>
            </a:pPr>
            <a:endParaRPr lang="en-US" dirty="0"/>
          </a:p>
        </p:txBody>
      </p:sp>
      <p:sp>
        <p:nvSpPr>
          <p:cNvPr id="17412" name="Slide Number Placeholder 3"/>
          <p:cNvSpPr>
            <a:spLocks noGrp="1"/>
          </p:cNvSpPr>
          <p:nvPr>
            <p:ph type="sldNum" sz="quarter" idx="5"/>
          </p:nvPr>
        </p:nvSpPr>
        <p:spPr bwMode="auto">
          <a:noFill/>
          <a:ln>
            <a:miter lim="800000"/>
            <a:headEnd/>
            <a:tailEnd/>
          </a:ln>
        </p:spPr>
        <p:txBody>
          <a:bodyPr/>
          <a:lstStyle/>
          <a:p>
            <a:fld id="{996A0007-1D06-FC43-9CD5-458CAC271F11}"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46</a:t>
            </a:fld>
            <a:endParaRPr lang="en-US"/>
          </a:p>
        </p:txBody>
      </p:sp>
    </p:spTree>
    <p:extLst>
      <p:ext uri="{BB962C8B-B14F-4D97-AF65-F5344CB8AC3E}">
        <p14:creationId xmlns:p14="http://schemas.microsoft.com/office/powerpoint/2010/main" val="2764476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47</a:t>
            </a:fld>
            <a:endParaRPr lang="en-US"/>
          </a:p>
        </p:txBody>
      </p:sp>
    </p:spTree>
    <p:extLst>
      <p:ext uri="{BB962C8B-B14F-4D97-AF65-F5344CB8AC3E}">
        <p14:creationId xmlns:p14="http://schemas.microsoft.com/office/powerpoint/2010/main" val="1111250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48</a:t>
            </a:fld>
            <a:endParaRPr lang="en-US"/>
          </a:p>
        </p:txBody>
      </p:sp>
    </p:spTree>
    <p:extLst>
      <p:ext uri="{BB962C8B-B14F-4D97-AF65-F5344CB8AC3E}">
        <p14:creationId xmlns:p14="http://schemas.microsoft.com/office/powerpoint/2010/main" val="79692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49</a:t>
            </a:fld>
            <a:endParaRPr lang="en-US"/>
          </a:p>
        </p:txBody>
      </p:sp>
    </p:spTree>
    <p:extLst>
      <p:ext uri="{BB962C8B-B14F-4D97-AF65-F5344CB8AC3E}">
        <p14:creationId xmlns:p14="http://schemas.microsoft.com/office/powerpoint/2010/main" val="31977769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6342063"/>
            <a:ext cx="4972050" cy="2795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50</a:t>
            </a:fld>
            <a:endParaRPr lang="en-US"/>
          </a:p>
        </p:txBody>
      </p:sp>
    </p:spTree>
    <p:extLst>
      <p:ext uri="{BB962C8B-B14F-4D97-AF65-F5344CB8AC3E}">
        <p14:creationId xmlns:p14="http://schemas.microsoft.com/office/powerpoint/2010/main" val="1194657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7412" name="Slide Number Placeholder 3"/>
          <p:cNvSpPr>
            <a:spLocks noGrp="1"/>
          </p:cNvSpPr>
          <p:nvPr>
            <p:ph type="sldNum" sz="quarter" idx="5"/>
          </p:nvPr>
        </p:nvSpPr>
        <p:spPr bwMode="auto">
          <a:noFill/>
          <a:ln>
            <a:miter lim="800000"/>
            <a:headEnd/>
            <a:tailEnd/>
          </a:ln>
        </p:spPr>
        <p:txBody>
          <a:bodyPr/>
          <a:lstStyle/>
          <a:p>
            <a:fld id="{996A0007-1D06-FC43-9CD5-458CAC271F11}" type="slidenum">
              <a:rPr lang="en-US"/>
              <a:pPr/>
              <a:t>51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52</a:t>
            </a:fld>
            <a:endParaRPr lang="en-US"/>
          </a:p>
        </p:txBody>
      </p:sp>
    </p:spTree>
    <p:extLst>
      <p:ext uri="{BB962C8B-B14F-4D97-AF65-F5344CB8AC3E}">
        <p14:creationId xmlns:p14="http://schemas.microsoft.com/office/powerpoint/2010/main" val="10804028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53</a:t>
            </a:fld>
            <a:endParaRPr lang="en-US"/>
          </a:p>
        </p:txBody>
      </p:sp>
    </p:spTree>
    <p:extLst>
      <p:ext uri="{BB962C8B-B14F-4D97-AF65-F5344CB8AC3E}">
        <p14:creationId xmlns:p14="http://schemas.microsoft.com/office/powerpoint/2010/main" val="1030022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54</a:t>
            </a:fld>
            <a:endParaRPr lang="en-US"/>
          </a:p>
        </p:txBody>
      </p:sp>
    </p:spTree>
    <p:extLst>
      <p:ext uri="{BB962C8B-B14F-4D97-AF65-F5344CB8AC3E}">
        <p14:creationId xmlns:p14="http://schemas.microsoft.com/office/powerpoint/2010/main" val="37181130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6342063"/>
            <a:ext cx="4972050" cy="2795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56</a:t>
            </a:fld>
            <a:endParaRPr lang="en-US"/>
          </a:p>
        </p:txBody>
      </p:sp>
    </p:spTree>
    <p:extLst>
      <p:ext uri="{BB962C8B-B14F-4D97-AF65-F5344CB8AC3E}">
        <p14:creationId xmlns:p14="http://schemas.microsoft.com/office/powerpoint/2010/main" val="669474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63613" y="6342063"/>
            <a:ext cx="4972050" cy="2795587"/>
          </a:xfrm>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7412" name="Slide Number Placeholder 3"/>
          <p:cNvSpPr>
            <a:spLocks noGrp="1"/>
          </p:cNvSpPr>
          <p:nvPr>
            <p:ph type="sldNum" sz="quarter" idx="5"/>
          </p:nvPr>
        </p:nvSpPr>
        <p:spPr bwMode="auto">
          <a:noFill/>
          <a:ln>
            <a:miter lim="800000"/>
            <a:headEnd/>
            <a:tailEnd/>
          </a:ln>
        </p:spPr>
        <p:txBody>
          <a:bodyPr/>
          <a:lstStyle/>
          <a:p>
            <a:fld id="{996A0007-1D06-FC43-9CD5-458CAC271F11}"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57</a:t>
            </a:fld>
            <a:endParaRPr lang="en-US"/>
          </a:p>
        </p:txBody>
      </p:sp>
    </p:spTree>
    <p:extLst>
      <p:ext uri="{BB962C8B-B14F-4D97-AF65-F5344CB8AC3E}">
        <p14:creationId xmlns:p14="http://schemas.microsoft.com/office/powerpoint/2010/main" val="21872901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6342063"/>
            <a:ext cx="4972050" cy="2795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58</a:t>
            </a:fld>
            <a:endParaRPr lang="en-US"/>
          </a:p>
        </p:txBody>
      </p:sp>
    </p:spTree>
    <p:extLst>
      <p:ext uri="{BB962C8B-B14F-4D97-AF65-F5344CB8AC3E}">
        <p14:creationId xmlns:p14="http://schemas.microsoft.com/office/powerpoint/2010/main" val="15303323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63613" y="6342063"/>
            <a:ext cx="4972050" cy="2795587"/>
          </a:xfrm>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7412" name="Slide Number Placeholder 3"/>
          <p:cNvSpPr>
            <a:spLocks noGrp="1"/>
          </p:cNvSpPr>
          <p:nvPr>
            <p:ph type="sldNum" sz="quarter" idx="5"/>
          </p:nvPr>
        </p:nvSpPr>
        <p:spPr bwMode="auto">
          <a:noFill/>
          <a:ln>
            <a:miter lim="800000"/>
            <a:headEnd/>
            <a:tailEnd/>
          </a:ln>
        </p:spPr>
        <p:txBody>
          <a:bodyPr/>
          <a:lstStyle/>
          <a:p>
            <a:fld id="{996A0007-1D06-FC43-9CD5-458CAC271F11}" type="slidenum">
              <a:rPr lang="en-US"/>
              <a:pPr/>
              <a:t>59</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8700FBEE-8466-1044-B2F0-E7C351E61D99}" type="slidenum">
              <a:rPr lang="en-US"/>
              <a:pPr/>
              <a:t>60</a:t>
            </a:fld>
            <a:endParaRPr lang="en-US"/>
          </a:p>
        </p:txBody>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60420" name="Slide Image Placeholder 7"/>
          <p:cNvSpPr>
            <a:spLocks noGrp="1" noRot="1" noChangeAspect="1" noTextEdit="1"/>
          </p:cNvSpPr>
          <p:nvPr>
            <p:ph type="sldImg"/>
          </p:nvPr>
        </p:nvSpPr>
        <p:spPr bwMode="auto">
          <a:xfrm>
            <a:off x="915988" y="828675"/>
            <a:ext cx="4973637" cy="2797175"/>
          </a:xfrm>
          <a:noFill/>
          <a:ln>
            <a:solidFill>
              <a:srgbClr val="000000"/>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5</a:t>
            </a:fld>
            <a:endParaRPr lang="en-US"/>
          </a:p>
        </p:txBody>
      </p:sp>
    </p:spTree>
    <p:extLst>
      <p:ext uri="{BB962C8B-B14F-4D97-AF65-F5344CB8AC3E}">
        <p14:creationId xmlns:p14="http://schemas.microsoft.com/office/powerpoint/2010/main" val="1068659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6</a:t>
            </a:fld>
            <a:endParaRPr lang="en-US"/>
          </a:p>
        </p:txBody>
      </p:sp>
    </p:spTree>
    <p:extLst>
      <p:ext uri="{BB962C8B-B14F-4D97-AF65-F5344CB8AC3E}">
        <p14:creationId xmlns:p14="http://schemas.microsoft.com/office/powerpoint/2010/main" val="4100228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7</a:t>
            </a:fld>
            <a:endParaRPr lang="en-US"/>
          </a:p>
        </p:txBody>
      </p:sp>
    </p:spTree>
    <p:extLst>
      <p:ext uri="{BB962C8B-B14F-4D97-AF65-F5344CB8AC3E}">
        <p14:creationId xmlns:p14="http://schemas.microsoft.com/office/powerpoint/2010/main" val="2337045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6342063"/>
            <a:ext cx="4972050" cy="2795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8</a:t>
            </a:fld>
            <a:endParaRPr lang="en-US"/>
          </a:p>
        </p:txBody>
      </p:sp>
    </p:spTree>
    <p:extLst>
      <p:ext uri="{BB962C8B-B14F-4D97-AF65-F5344CB8AC3E}">
        <p14:creationId xmlns:p14="http://schemas.microsoft.com/office/powerpoint/2010/main" val="2337045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6342063"/>
            <a:ext cx="4972050" cy="2795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5493C-CE6C-7047-AD3F-1FD8762C4D59}" type="slidenum">
              <a:rPr lang="en-US" smtClean="0"/>
              <a:pPr>
                <a:defRPr/>
              </a:pPr>
              <a:t>9</a:t>
            </a:fld>
            <a:endParaRPr lang="en-US"/>
          </a:p>
        </p:txBody>
      </p:sp>
    </p:spTree>
    <p:extLst>
      <p:ext uri="{BB962C8B-B14F-4D97-AF65-F5344CB8AC3E}">
        <p14:creationId xmlns:p14="http://schemas.microsoft.com/office/powerpoint/2010/main" val="2337045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2838" y="5079785"/>
            <a:ext cx="22046006" cy="1992458"/>
          </a:xfrm>
        </p:spPr>
        <p:txBody>
          <a:bodyPr/>
          <a:lstStyle>
            <a:lvl1pPr>
              <a:defRPr sz="7100"/>
            </a:lvl1pPr>
          </a:lstStyle>
          <a:p>
            <a:r>
              <a:rPr lang="en-US" smtClean="0"/>
              <a:t>Click to edit Master title style</a:t>
            </a:r>
            <a:endParaRPr lang="en-US"/>
          </a:p>
        </p:txBody>
      </p:sp>
      <p:sp>
        <p:nvSpPr>
          <p:cNvPr id="3" name="Slide Number Placeholder 6"/>
          <p:cNvSpPr>
            <a:spLocks noGrp="1"/>
          </p:cNvSpPr>
          <p:nvPr>
            <p:ph type="sldNum" sz="quarter" idx="10"/>
          </p:nvPr>
        </p:nvSpPr>
        <p:spPr>
          <a:xfrm>
            <a:off x="21108988" y="12954000"/>
            <a:ext cx="3035300" cy="520700"/>
          </a:xfrm>
          <a:prstGeom prst="rect">
            <a:avLst/>
          </a:prstGeom>
        </p:spPr>
        <p:txBody>
          <a:bodyPr/>
          <a:lstStyle>
            <a:lvl1pPr>
              <a:defRPr/>
            </a:lvl1pPr>
          </a:lstStyle>
          <a:p>
            <a:pPr>
              <a:defRPr/>
            </a:pPr>
            <a:fld id="{AE558A41-3F7A-6346-AC4E-9B003B28507C}"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10"/>
          </p:nvPr>
        </p:nvSpPr>
        <p:spPr>
          <a:xfrm>
            <a:off x="21108988" y="12954000"/>
            <a:ext cx="3035300" cy="520700"/>
          </a:xfrm>
          <a:prstGeom prst="rect">
            <a:avLst/>
          </a:prstGeom>
        </p:spPr>
        <p:txBody>
          <a:bodyPr/>
          <a:lstStyle>
            <a:lvl1pPr>
              <a:defRPr/>
            </a:lvl1pPr>
          </a:lstStyle>
          <a:p>
            <a:pPr>
              <a:defRPr/>
            </a:pPr>
            <a:fld id="{04555F78-1310-1E4C-8988-20AB07E17166}"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Full Screen">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
            <a:ext cx="24387175" cy="12642554"/>
          </a:xfrm>
        </p:spPr>
        <p:txBody>
          <a:bodyPr/>
          <a:lstStyle/>
          <a:p>
            <a:pPr lvl="0"/>
            <a:r>
              <a:rPr lang="en-US" smtClean="0"/>
              <a:t>Click to edit Master text styles</a:t>
            </a:r>
          </a:p>
        </p:txBody>
      </p:sp>
      <p:sp>
        <p:nvSpPr>
          <p:cNvPr id="4" name="Slide Number Placeholder 6"/>
          <p:cNvSpPr>
            <a:spLocks noGrp="1"/>
          </p:cNvSpPr>
          <p:nvPr>
            <p:ph type="sldNum" sz="quarter" idx="10"/>
          </p:nvPr>
        </p:nvSpPr>
        <p:spPr>
          <a:xfrm>
            <a:off x="21108988" y="12954000"/>
            <a:ext cx="3035300" cy="520700"/>
          </a:xfrm>
          <a:prstGeom prst="rect">
            <a:avLst/>
          </a:prstGeom>
        </p:spPr>
        <p:txBody>
          <a:bodyPr/>
          <a:lstStyle>
            <a:lvl1pPr>
              <a:defRPr/>
            </a:lvl1pPr>
          </a:lstStyle>
          <a:p>
            <a:pPr>
              <a:defRPr/>
            </a:pPr>
            <a:fld id="{07CF3FCF-06D7-E741-AF4D-69867D9E46F1}"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1121810" y="3017520"/>
            <a:ext cx="10730357" cy="9418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1"/>
          </p:nvPr>
        </p:nvSpPr>
        <p:spPr>
          <a:xfrm>
            <a:off x="12315523" y="3048000"/>
            <a:ext cx="10852293" cy="9418320"/>
          </a:xfrm>
        </p:spPr>
        <p:txBody>
          <a:bodyPr/>
          <a:lstStyle/>
          <a:p>
            <a:pPr lvl="0"/>
            <a:r>
              <a:rPr lang="en-US" smtClean="0"/>
              <a:t>Click to edit Master text styles</a:t>
            </a:r>
          </a:p>
        </p:txBody>
      </p:sp>
      <p:sp>
        <p:nvSpPr>
          <p:cNvPr id="5" name="Slide Number Placeholder 6"/>
          <p:cNvSpPr>
            <a:spLocks noGrp="1"/>
          </p:cNvSpPr>
          <p:nvPr>
            <p:ph type="sldNum" sz="quarter" idx="12"/>
          </p:nvPr>
        </p:nvSpPr>
        <p:spPr>
          <a:xfrm>
            <a:off x="21108988" y="12954000"/>
            <a:ext cx="3035300" cy="520700"/>
          </a:xfrm>
          <a:prstGeom prst="rect">
            <a:avLst/>
          </a:prstGeom>
        </p:spPr>
        <p:txBody>
          <a:bodyPr/>
          <a:lstStyle>
            <a:lvl1pPr>
              <a:defRPr/>
            </a:lvl1pPr>
          </a:lstStyle>
          <a:p>
            <a:pPr>
              <a:defRPr/>
            </a:pPr>
            <a:fld id="{70E35A4B-3F1B-2741-BFD4-BE221D79227F}"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ext and Content">
    <p:spTree>
      <p:nvGrpSpPr>
        <p:cNvPr id="1" name=""/>
        <p:cNvGrpSpPr/>
        <p:nvPr/>
      </p:nvGrpSpPr>
      <p:grpSpPr>
        <a:xfrm>
          <a:off x="0" y="0"/>
          <a:ext cx="0" cy="0"/>
          <a:chOff x="0" y="0"/>
          <a:chExt cx="0" cy="0"/>
        </a:xfrm>
      </p:grpSpPr>
      <p:sp>
        <p:nvSpPr>
          <p:cNvPr id="5" name="Slide Number Placeholder 6"/>
          <p:cNvSpPr txBox="1">
            <a:spLocks/>
          </p:cNvSpPr>
          <p:nvPr userDrawn="1"/>
        </p:nvSpPr>
        <p:spPr>
          <a:xfrm>
            <a:off x="21108988" y="12954000"/>
            <a:ext cx="3035300" cy="520700"/>
          </a:xfrm>
          <a:prstGeom prst="rect">
            <a:avLst/>
          </a:prstGeom>
        </p:spPr>
        <p:txBody>
          <a:bodyPr anchor="ctr">
            <a:prstTxWarp prst="textNoShape">
              <a:avLst/>
            </a:prstTxWarp>
          </a:bodyPr>
          <a:lstStyle/>
          <a:p>
            <a:pPr algn="r">
              <a:defRPr/>
            </a:pPr>
            <a:fld id="{0EE8F7FE-AB04-4548-9244-4414982C3C6C}" type="slidenum">
              <a:rPr lang="en-US" sz="1400">
                <a:solidFill>
                  <a:srgbClr val="FFFFFF"/>
                </a:solidFill>
              </a:rPr>
              <a:pPr algn="r">
                <a:defRPr/>
              </a:pPr>
              <a:t>‹#›</a:t>
            </a:fld>
            <a:endParaRPr lang="en-US" sz="140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0"/>
          </p:nvPr>
        </p:nvSpPr>
        <p:spPr>
          <a:xfrm>
            <a:off x="1131165" y="3020823"/>
            <a:ext cx="10848901" cy="94223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1"/>
          </p:nvPr>
        </p:nvSpPr>
        <p:spPr>
          <a:xfrm>
            <a:off x="12336411" y="3020823"/>
            <a:ext cx="10854614" cy="9426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4"/>
          <p:cNvSpPr>
            <a:spLocks noGrp="1"/>
          </p:cNvSpPr>
          <p:nvPr>
            <p:ph type="sldNum" sz="quarter" idx="12"/>
          </p:nvPr>
        </p:nvSpPr>
        <p:spPr>
          <a:xfrm>
            <a:off x="11622088" y="12803188"/>
            <a:ext cx="976312" cy="731837"/>
          </a:xfrm>
          <a:prstGeom prst="rect">
            <a:avLst/>
          </a:prstGeom>
        </p:spPr>
        <p:txBody>
          <a:bodyPr lIns="153025" tIns="76512" rIns="153025" bIns="76512" anchor="t"/>
          <a:lstStyle>
            <a:lvl1pPr>
              <a:defRPr sz="2000"/>
            </a:lvl1pPr>
          </a:lstStyle>
          <a:p>
            <a:pPr>
              <a:defRPr/>
            </a:pPr>
            <a:fld id="{4065DCCD-C0A2-F64A-8323-A3E8330EEAE4}"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2838" y="5077555"/>
            <a:ext cx="22046006" cy="1992458"/>
          </a:xfrm>
        </p:spPr>
        <p:txBody>
          <a:bodyPr/>
          <a:lstStyle/>
          <a:p>
            <a:r>
              <a:rPr lang="en-US" smtClean="0"/>
              <a:t>Click to edit Master title style</a:t>
            </a:r>
            <a:endParaRPr lang="en-US"/>
          </a:p>
        </p:txBody>
      </p:sp>
      <p:sp>
        <p:nvSpPr>
          <p:cNvPr id="3" name="Slide Number Placeholder 6"/>
          <p:cNvSpPr>
            <a:spLocks noGrp="1"/>
          </p:cNvSpPr>
          <p:nvPr>
            <p:ph type="sldNum" sz="quarter" idx="10"/>
          </p:nvPr>
        </p:nvSpPr>
        <p:spPr>
          <a:xfrm>
            <a:off x="21108988" y="12954000"/>
            <a:ext cx="3035300" cy="520700"/>
          </a:xfrm>
          <a:prstGeom prst="rect">
            <a:avLst/>
          </a:prstGeom>
        </p:spPr>
        <p:txBody>
          <a:bodyPr/>
          <a:lstStyle>
            <a:lvl1pPr>
              <a:defRPr/>
            </a:lvl1pPr>
          </a:lstStyle>
          <a:p>
            <a:pPr>
              <a:defRPr/>
            </a:pPr>
            <a:fld id="{72ECF0DA-098F-624F-AD48-99A40E689147}"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10"/>
          </p:nvPr>
        </p:nvSpPr>
        <p:spPr>
          <a:xfrm>
            <a:off x="21108988" y="12954000"/>
            <a:ext cx="3035300" cy="520700"/>
          </a:xfrm>
          <a:prstGeom prst="rect">
            <a:avLst/>
          </a:prstGeom>
        </p:spPr>
        <p:txBody>
          <a:bodyPr/>
          <a:lstStyle>
            <a:lvl1pPr>
              <a:defRPr/>
            </a:lvl1pPr>
          </a:lstStyle>
          <a:p>
            <a:pPr>
              <a:defRPr/>
            </a:pPr>
            <a:fld id="{A9CEE22F-1365-7C45-8483-4ADCD0F57962}"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Full Screen">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
            <a:ext cx="24387175" cy="12642554"/>
          </a:xfrm>
        </p:spPr>
        <p:txBody>
          <a:bodyPr/>
          <a:lstStyle/>
          <a:p>
            <a:pPr lvl="0"/>
            <a:r>
              <a:rPr lang="en-US" smtClean="0"/>
              <a:t>Click to edit Master text styles</a:t>
            </a:r>
          </a:p>
        </p:txBody>
      </p:sp>
      <p:sp>
        <p:nvSpPr>
          <p:cNvPr id="4" name="Slide Number Placeholder 6"/>
          <p:cNvSpPr>
            <a:spLocks noGrp="1"/>
          </p:cNvSpPr>
          <p:nvPr>
            <p:ph type="sldNum" sz="quarter" idx="10"/>
          </p:nvPr>
        </p:nvSpPr>
        <p:spPr>
          <a:xfrm>
            <a:off x="21108988" y="12954000"/>
            <a:ext cx="3035300" cy="520700"/>
          </a:xfrm>
          <a:prstGeom prst="rect">
            <a:avLst/>
          </a:prstGeom>
        </p:spPr>
        <p:txBody>
          <a:bodyPr/>
          <a:lstStyle>
            <a:lvl1pPr>
              <a:defRPr/>
            </a:lvl1pPr>
          </a:lstStyle>
          <a:p>
            <a:pPr>
              <a:defRPr/>
            </a:pPr>
            <a:fld id="{35905A8A-E148-5047-84D8-8860B670DD24}"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1121810" y="3017520"/>
            <a:ext cx="10730357" cy="9418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1"/>
          </p:nvPr>
        </p:nvSpPr>
        <p:spPr>
          <a:xfrm>
            <a:off x="12315523" y="3048000"/>
            <a:ext cx="10852293" cy="9418320"/>
          </a:xfrm>
        </p:spPr>
        <p:txBody>
          <a:bodyPr/>
          <a:lstStyle/>
          <a:p>
            <a:pPr lvl="0"/>
            <a:r>
              <a:rPr lang="en-US" smtClean="0"/>
              <a:t>Click to edit Master text styles</a:t>
            </a:r>
          </a:p>
        </p:txBody>
      </p:sp>
      <p:sp>
        <p:nvSpPr>
          <p:cNvPr id="5" name="Slide Number Placeholder 6"/>
          <p:cNvSpPr>
            <a:spLocks noGrp="1"/>
          </p:cNvSpPr>
          <p:nvPr>
            <p:ph type="sldNum" sz="quarter" idx="12"/>
          </p:nvPr>
        </p:nvSpPr>
        <p:spPr>
          <a:xfrm>
            <a:off x="21108988" y="12954000"/>
            <a:ext cx="3035300" cy="520700"/>
          </a:xfrm>
          <a:prstGeom prst="rect">
            <a:avLst/>
          </a:prstGeom>
        </p:spPr>
        <p:txBody>
          <a:bodyPr/>
          <a:lstStyle>
            <a:lvl1pPr>
              <a:defRPr/>
            </a:lvl1pPr>
          </a:lstStyle>
          <a:p>
            <a:pPr>
              <a:defRPr/>
            </a:pPr>
            <a:fld id="{27620437-3135-3344-A875-A9C2FE5FF317}"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144587" y="0"/>
            <a:ext cx="22045612" cy="1992312"/>
          </a:xfrm>
          <a:prstGeom prst="rect">
            <a:avLst/>
          </a:prstGeom>
          <a:noFill/>
          <a:ln w="12700">
            <a:noFill/>
            <a:miter lim="800000"/>
            <a:headEnd/>
            <a:tailEnd/>
          </a:ln>
        </p:spPr>
        <p:txBody>
          <a:bodyPr vert="horz" wrap="square" lIns="0" tIns="0" rIns="0" bIns="0" numCol="1" anchor="ctr"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1027" name="Rectangle 2"/>
          <p:cNvSpPr>
            <a:spLocks noGrp="1" noChangeArrowheads="1"/>
          </p:cNvSpPr>
          <p:nvPr>
            <p:ph type="body" idx="1"/>
          </p:nvPr>
        </p:nvSpPr>
        <p:spPr bwMode="auto">
          <a:xfrm>
            <a:off x="1112838" y="3017838"/>
            <a:ext cx="22045612" cy="9418637"/>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a:sym typeface="Arial" charset="0"/>
            </a:endParaRPr>
          </a:p>
        </p:txBody>
      </p:sp>
      <p:sp>
        <p:nvSpPr>
          <p:cNvPr id="11" name="Rectangle 10"/>
          <p:cNvSpPr/>
          <p:nvPr/>
        </p:nvSpPr>
        <p:spPr bwMode="auto">
          <a:xfrm>
            <a:off x="0" y="12725400"/>
            <a:ext cx="24387175" cy="990600"/>
          </a:xfrm>
          <a:prstGeom prst="rect">
            <a:avLst/>
          </a:prstGeom>
          <a:solidFill>
            <a:srgbClr val="000000"/>
          </a:solidFill>
          <a:ln w="25400" cap="flat" cmpd="sng" algn="ctr">
            <a:solidFill>
              <a:srgbClr val="000000"/>
            </a:solidFill>
            <a:prstDash val="solid"/>
            <a:round/>
            <a:headEnd type="none" w="med" len="med"/>
            <a:tailEnd type="none" w="med" len="med"/>
          </a:ln>
          <a:effectLst/>
        </p:spPr>
        <p:txBody>
          <a:bodyPr>
            <a:prstTxWarp prst="textNoShape">
              <a:avLst/>
            </a:prstTxWarp>
          </a:bodyPr>
          <a:lstStyle/>
          <a:p>
            <a:pPr algn="ctr" defTabSz="914400">
              <a:defRPr/>
            </a:pPr>
            <a:endParaRPr lang="en-US" sz="3200" baseline="-25000">
              <a:solidFill>
                <a:srgbClr val="000000"/>
              </a:solidFill>
              <a:latin typeface="Gill Sans" charset="0"/>
              <a:sym typeface="Gill Sans" charset="0"/>
            </a:endParaRPr>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3038" y="12893739"/>
            <a:ext cx="3796977" cy="649224"/>
          </a:xfrm>
          <a:prstGeom prst="rect">
            <a:avLst/>
          </a:prstGeom>
          <a:noFill/>
          <a:ln>
            <a:noFill/>
          </a:ln>
        </p:spPr>
      </p:pic>
      <p:sp>
        <p:nvSpPr>
          <p:cNvPr id="8" name="Text Box 76"/>
          <p:cNvSpPr txBox="1">
            <a:spLocks noChangeArrowheads="1"/>
          </p:cNvSpPr>
          <p:nvPr userDrawn="1"/>
        </p:nvSpPr>
        <p:spPr bwMode="white">
          <a:xfrm>
            <a:off x="20270787" y="13173075"/>
            <a:ext cx="2898774" cy="200025"/>
          </a:xfrm>
          <a:prstGeom prst="rect">
            <a:avLst/>
          </a:prstGeom>
          <a:noFill/>
          <a:ln w="9525">
            <a:noFill/>
            <a:miter lim="800000"/>
            <a:headEnd/>
            <a:tailEnd/>
          </a:ln>
          <a:effectLst/>
        </p:spPr>
        <p:txBody>
          <a:bodyPr lIns="0" tIns="0" rIns="0" bIns="0" anchor="ctr"/>
          <a:lstStyle/>
          <a:p>
            <a:pPr algn="r" defTabSz="1300091" eaLnBrk="0" hangingPunct="0">
              <a:defRPr/>
            </a:pPr>
            <a:r>
              <a:rPr lang="en-US" sz="1200" baseline="0" dirty="0">
                <a:solidFill>
                  <a:srgbClr val="969696"/>
                </a:solidFill>
              </a:rPr>
              <a:t>© </a:t>
            </a:r>
            <a:r>
              <a:rPr lang="en-US" sz="1200" baseline="0" dirty="0" smtClean="0">
                <a:solidFill>
                  <a:srgbClr val="969696"/>
                </a:solidFill>
              </a:rPr>
              <a:t>2011 </a:t>
            </a:r>
            <a:r>
              <a:rPr lang="en-US" sz="1200" baseline="0" dirty="0">
                <a:solidFill>
                  <a:srgbClr val="969696"/>
                </a:solidFill>
              </a:rPr>
              <a:t>Autodesk </a:t>
            </a:r>
          </a:p>
        </p:txBody>
      </p:sp>
    </p:spTree>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8" r:id="rId5"/>
  </p:sldLayoutIdLst>
  <p:transition/>
  <p:timing>
    <p:tnLst>
      <p:par>
        <p:cTn id="1" dur="indefinite" restart="never" nodeType="tmRoot"/>
      </p:par>
    </p:tnLst>
  </p:timing>
  <p:txStyles>
    <p:titleStyle>
      <a:lvl1pPr algn="l" rtl="0" eaLnBrk="1" fontAlgn="base" hangingPunct="1">
        <a:spcBef>
          <a:spcPct val="0"/>
        </a:spcBef>
        <a:spcAft>
          <a:spcPct val="0"/>
        </a:spcAft>
        <a:defRPr sz="6000" b="1">
          <a:solidFill>
            <a:srgbClr val="FFFFFF"/>
          </a:solidFill>
          <a:latin typeface="+mj-lt"/>
          <a:ea typeface="ＭＳ Ｐゴシック" charset="-128"/>
          <a:cs typeface="ＭＳ Ｐゴシック" charset="-128"/>
          <a:sym typeface="Arial" charset="0"/>
        </a:defRPr>
      </a:lvl1pPr>
      <a:lvl2pPr algn="l" rtl="0" eaLnBrk="1" fontAlgn="base" hangingPunct="1">
        <a:spcBef>
          <a:spcPct val="0"/>
        </a:spcBef>
        <a:spcAft>
          <a:spcPct val="0"/>
        </a:spcAft>
        <a:defRPr sz="6000" b="1">
          <a:solidFill>
            <a:srgbClr val="FFFFFF"/>
          </a:solidFill>
          <a:latin typeface="Arial" charset="0"/>
          <a:ea typeface="ＭＳ Ｐゴシック" charset="-128"/>
          <a:cs typeface="ＭＳ Ｐゴシック" charset="-128"/>
          <a:sym typeface="Arial" charset="0"/>
        </a:defRPr>
      </a:lvl2pPr>
      <a:lvl3pPr algn="l" rtl="0" eaLnBrk="1" fontAlgn="base" hangingPunct="1">
        <a:spcBef>
          <a:spcPct val="0"/>
        </a:spcBef>
        <a:spcAft>
          <a:spcPct val="0"/>
        </a:spcAft>
        <a:defRPr sz="6000" b="1">
          <a:solidFill>
            <a:srgbClr val="FFFFFF"/>
          </a:solidFill>
          <a:latin typeface="Arial" charset="0"/>
          <a:ea typeface="ＭＳ Ｐゴシック" charset="-128"/>
          <a:cs typeface="ＭＳ Ｐゴシック" charset="-128"/>
          <a:sym typeface="Arial" charset="0"/>
        </a:defRPr>
      </a:lvl3pPr>
      <a:lvl4pPr algn="l" rtl="0" eaLnBrk="1" fontAlgn="base" hangingPunct="1">
        <a:spcBef>
          <a:spcPct val="0"/>
        </a:spcBef>
        <a:spcAft>
          <a:spcPct val="0"/>
        </a:spcAft>
        <a:defRPr sz="6000" b="1">
          <a:solidFill>
            <a:srgbClr val="FFFFFF"/>
          </a:solidFill>
          <a:latin typeface="Arial" charset="0"/>
          <a:ea typeface="ＭＳ Ｐゴシック" charset="-128"/>
          <a:cs typeface="ＭＳ Ｐゴシック" charset="-128"/>
          <a:sym typeface="Arial" charset="0"/>
        </a:defRPr>
      </a:lvl4pPr>
      <a:lvl5pPr algn="l" rtl="0" eaLnBrk="1" fontAlgn="base" hangingPunct="1">
        <a:spcBef>
          <a:spcPct val="0"/>
        </a:spcBef>
        <a:spcAft>
          <a:spcPct val="0"/>
        </a:spcAft>
        <a:defRPr sz="6000" b="1">
          <a:solidFill>
            <a:srgbClr val="FFFFFF"/>
          </a:solidFill>
          <a:latin typeface="Arial" charset="0"/>
          <a:ea typeface="ＭＳ Ｐゴシック" charset="-128"/>
          <a:cs typeface="ＭＳ Ｐゴシック" charset="-128"/>
          <a:sym typeface="Arial" charset="0"/>
        </a:defRPr>
      </a:lvl5pPr>
      <a:lvl6pPr marL="680640" algn="l" rtl="0" eaLnBrk="1" fontAlgn="base" hangingPunct="1">
        <a:spcBef>
          <a:spcPct val="0"/>
        </a:spcBef>
        <a:spcAft>
          <a:spcPct val="0"/>
        </a:spcAft>
        <a:defRPr sz="6000" b="1">
          <a:solidFill>
            <a:srgbClr val="FFFFFF"/>
          </a:solidFill>
          <a:latin typeface="Arial" charset="0"/>
          <a:ea typeface="ヒラギノ角ゴ Pro W6" charset="0"/>
          <a:cs typeface="ヒラギノ角ゴ Pro W6" charset="0"/>
          <a:sym typeface="Arial" charset="0"/>
        </a:defRPr>
      </a:lvl6pPr>
      <a:lvl7pPr marL="1361279" algn="l" rtl="0" eaLnBrk="1" fontAlgn="base" hangingPunct="1">
        <a:spcBef>
          <a:spcPct val="0"/>
        </a:spcBef>
        <a:spcAft>
          <a:spcPct val="0"/>
        </a:spcAft>
        <a:defRPr sz="6000" b="1">
          <a:solidFill>
            <a:srgbClr val="FFFFFF"/>
          </a:solidFill>
          <a:latin typeface="Arial" charset="0"/>
          <a:ea typeface="ヒラギノ角ゴ Pro W6" charset="0"/>
          <a:cs typeface="ヒラギノ角ゴ Pro W6" charset="0"/>
          <a:sym typeface="Arial" charset="0"/>
        </a:defRPr>
      </a:lvl7pPr>
      <a:lvl8pPr marL="2041916" algn="l" rtl="0" eaLnBrk="1" fontAlgn="base" hangingPunct="1">
        <a:spcBef>
          <a:spcPct val="0"/>
        </a:spcBef>
        <a:spcAft>
          <a:spcPct val="0"/>
        </a:spcAft>
        <a:defRPr sz="6000" b="1">
          <a:solidFill>
            <a:srgbClr val="FFFFFF"/>
          </a:solidFill>
          <a:latin typeface="Arial" charset="0"/>
          <a:ea typeface="ヒラギノ角ゴ Pro W6" charset="0"/>
          <a:cs typeface="ヒラギノ角ゴ Pro W6" charset="0"/>
          <a:sym typeface="Arial" charset="0"/>
        </a:defRPr>
      </a:lvl8pPr>
      <a:lvl9pPr marL="2722556" algn="l" rtl="0" eaLnBrk="1" fontAlgn="base" hangingPunct="1">
        <a:spcBef>
          <a:spcPct val="0"/>
        </a:spcBef>
        <a:spcAft>
          <a:spcPct val="0"/>
        </a:spcAft>
        <a:defRPr sz="6000" b="1">
          <a:solidFill>
            <a:srgbClr val="FFFFFF"/>
          </a:solidFill>
          <a:latin typeface="Arial" charset="0"/>
          <a:ea typeface="ヒラギノ角ゴ Pro W6" charset="0"/>
          <a:cs typeface="ヒラギノ角ゴ Pro W6" charset="0"/>
          <a:sym typeface="Arial" charset="0"/>
        </a:defRPr>
      </a:lvl9pPr>
    </p:titleStyle>
    <p:bodyStyle>
      <a:lvl1pPr marL="422275" indent="-422275" algn="l" rtl="0" eaLnBrk="1" fontAlgn="base" hangingPunct="1">
        <a:spcBef>
          <a:spcPts val="738"/>
        </a:spcBef>
        <a:spcAft>
          <a:spcPct val="0"/>
        </a:spcAft>
        <a:buClr>
          <a:srgbClr val="FFFFFF"/>
        </a:buClr>
        <a:buSzPct val="80000"/>
        <a:buFont typeface="Wingdings" charset="2"/>
        <a:buChar char="§"/>
        <a:defRPr sz="4800">
          <a:solidFill>
            <a:srgbClr val="FFFFFF"/>
          </a:solidFill>
          <a:latin typeface="+mn-lt"/>
          <a:ea typeface="ＭＳ Ｐゴシック" charset="-128"/>
          <a:cs typeface="ＭＳ Ｐゴシック" charset="-128"/>
          <a:sym typeface="Arial" charset="0"/>
        </a:defRPr>
      </a:lvl1pPr>
      <a:lvl2pPr marL="844550" indent="-422275" algn="l" rtl="0" eaLnBrk="1" fontAlgn="base" hangingPunct="1">
        <a:spcBef>
          <a:spcPts val="738"/>
        </a:spcBef>
        <a:spcAft>
          <a:spcPct val="0"/>
        </a:spcAft>
        <a:buClr>
          <a:srgbClr val="FFFFFF"/>
        </a:buClr>
        <a:buSzPct val="80000"/>
        <a:buFont typeface="Wingdings" charset="2"/>
        <a:buChar char="§"/>
        <a:defRPr sz="4200">
          <a:solidFill>
            <a:srgbClr val="FFFFFF"/>
          </a:solidFill>
          <a:latin typeface="+mn-lt"/>
          <a:ea typeface="ＭＳ Ｐゴシック" charset="-128"/>
          <a:cs typeface="+mn-cs"/>
          <a:sym typeface="Arial" charset="0"/>
        </a:defRPr>
      </a:lvl2pPr>
      <a:lvl3pPr marL="1352550" indent="-379413" algn="l" rtl="0" eaLnBrk="1" fontAlgn="base" hangingPunct="1">
        <a:spcBef>
          <a:spcPts val="600"/>
        </a:spcBef>
        <a:spcAft>
          <a:spcPct val="0"/>
        </a:spcAft>
        <a:buClr>
          <a:srgbClr val="FFFFFF"/>
        </a:buClr>
        <a:buSzPct val="80000"/>
        <a:buFont typeface="Wingdings" charset="2"/>
        <a:buChar char="§"/>
        <a:defRPr sz="3600">
          <a:solidFill>
            <a:srgbClr val="FFFFFF"/>
          </a:solidFill>
          <a:latin typeface="+mn-lt"/>
          <a:ea typeface="ＭＳ Ｐゴシック" charset="-128"/>
          <a:cs typeface="+mn-cs"/>
          <a:sym typeface="Arial" charset="0"/>
        </a:defRPr>
      </a:lvl3pPr>
      <a:lvl4pPr marL="2116138" indent="-339725" algn="l" rtl="0" eaLnBrk="1" fontAlgn="base" hangingPunct="1">
        <a:spcBef>
          <a:spcPts val="450"/>
        </a:spcBef>
        <a:spcAft>
          <a:spcPct val="0"/>
        </a:spcAft>
        <a:buClr>
          <a:srgbClr val="FFFFFF"/>
        </a:buClr>
        <a:buSzPct val="80000"/>
        <a:buFont typeface="Wingdings" charset="2"/>
        <a:buChar char="§"/>
        <a:defRPr sz="3100">
          <a:solidFill>
            <a:srgbClr val="FFFFFF"/>
          </a:solidFill>
          <a:latin typeface="+mn-lt"/>
          <a:ea typeface="ＭＳ Ｐゴシック" charset="-128"/>
          <a:cs typeface="+mn-cs"/>
          <a:sym typeface="Arial" charset="0"/>
        </a:defRPr>
      </a:lvl4pPr>
      <a:lvl5pPr marL="2794000" indent="-306388" algn="l" rtl="0" eaLnBrk="1" fontAlgn="base" hangingPunct="1">
        <a:spcBef>
          <a:spcPts val="450"/>
        </a:spcBef>
        <a:spcAft>
          <a:spcPct val="0"/>
        </a:spcAft>
        <a:buClr>
          <a:srgbClr val="FFFFFF"/>
        </a:buClr>
        <a:buSzPct val="80000"/>
        <a:buFont typeface="Wingdings" charset="2"/>
        <a:buChar char="§"/>
        <a:defRPr sz="3000">
          <a:solidFill>
            <a:srgbClr val="FFFFFF"/>
          </a:solidFill>
          <a:latin typeface="+mn-lt"/>
          <a:ea typeface="ＭＳ Ｐゴシック" charset="-128"/>
          <a:cs typeface="+mn-cs"/>
          <a:sym typeface="Arial" charset="0"/>
        </a:defRPr>
      </a:lvl5pPr>
      <a:lvl6pPr marL="3476459" indent="-307234" algn="l" rtl="0" eaLnBrk="1" fontAlgn="base" hangingPunct="1">
        <a:spcBef>
          <a:spcPts val="446"/>
        </a:spcBef>
        <a:spcAft>
          <a:spcPct val="0"/>
        </a:spcAft>
        <a:buClr>
          <a:srgbClr val="FFFFFF"/>
        </a:buClr>
        <a:buSzPct val="80000"/>
        <a:buFont typeface="Lucida Grande" charset="0"/>
        <a:buChar char="§"/>
        <a:defRPr sz="3000">
          <a:solidFill>
            <a:srgbClr val="FFFFFF"/>
          </a:solidFill>
          <a:latin typeface="+mn-lt"/>
          <a:ea typeface="+mn-ea"/>
          <a:cs typeface="+mn-cs"/>
          <a:sym typeface="Arial" charset="0"/>
        </a:defRPr>
      </a:lvl6pPr>
      <a:lvl7pPr marL="4157098" indent="-307234" algn="l" rtl="0" eaLnBrk="1" fontAlgn="base" hangingPunct="1">
        <a:spcBef>
          <a:spcPts val="446"/>
        </a:spcBef>
        <a:spcAft>
          <a:spcPct val="0"/>
        </a:spcAft>
        <a:buClr>
          <a:srgbClr val="FFFFFF"/>
        </a:buClr>
        <a:buSzPct val="80000"/>
        <a:buFont typeface="Lucida Grande" charset="0"/>
        <a:buChar char="§"/>
        <a:defRPr sz="3000">
          <a:solidFill>
            <a:srgbClr val="FFFFFF"/>
          </a:solidFill>
          <a:latin typeface="+mn-lt"/>
          <a:ea typeface="+mn-ea"/>
          <a:cs typeface="+mn-cs"/>
          <a:sym typeface="Arial" charset="0"/>
        </a:defRPr>
      </a:lvl7pPr>
      <a:lvl8pPr marL="4837738" indent="-307234" algn="l" rtl="0" eaLnBrk="1" fontAlgn="base" hangingPunct="1">
        <a:spcBef>
          <a:spcPts val="446"/>
        </a:spcBef>
        <a:spcAft>
          <a:spcPct val="0"/>
        </a:spcAft>
        <a:buClr>
          <a:srgbClr val="FFFFFF"/>
        </a:buClr>
        <a:buSzPct val="80000"/>
        <a:buFont typeface="Lucida Grande" charset="0"/>
        <a:buChar char="§"/>
        <a:defRPr sz="3000">
          <a:solidFill>
            <a:srgbClr val="FFFFFF"/>
          </a:solidFill>
          <a:latin typeface="+mn-lt"/>
          <a:ea typeface="+mn-ea"/>
          <a:cs typeface="+mn-cs"/>
          <a:sym typeface="Arial" charset="0"/>
        </a:defRPr>
      </a:lvl8pPr>
      <a:lvl9pPr marL="5518375" indent="-307234" algn="l" rtl="0" eaLnBrk="1" fontAlgn="base" hangingPunct="1">
        <a:spcBef>
          <a:spcPts val="446"/>
        </a:spcBef>
        <a:spcAft>
          <a:spcPct val="0"/>
        </a:spcAft>
        <a:buClr>
          <a:srgbClr val="FFFFFF"/>
        </a:buClr>
        <a:buSzPct val="80000"/>
        <a:buFont typeface="Lucida Grande" charset="0"/>
        <a:buChar char="§"/>
        <a:defRPr sz="3000">
          <a:solidFill>
            <a:srgbClr val="FFFFFF"/>
          </a:solidFill>
          <a:latin typeface="+mn-lt"/>
          <a:ea typeface="+mn-ea"/>
          <a:cs typeface="+mn-cs"/>
          <a:sym typeface="Arial" charset="0"/>
        </a:defRPr>
      </a:lvl9pPr>
    </p:bodyStyle>
    <p:otherStyle>
      <a:defPPr>
        <a:defRPr lang="en-US"/>
      </a:defPPr>
      <a:lvl1pPr marL="0" algn="l" defTabSz="1361279" rtl="0" eaLnBrk="1" latinLnBrk="0" hangingPunct="1">
        <a:defRPr sz="2700" kern="1200">
          <a:solidFill>
            <a:schemeClr val="tx1"/>
          </a:solidFill>
          <a:latin typeface="+mn-lt"/>
          <a:ea typeface="+mn-ea"/>
          <a:cs typeface="+mn-cs"/>
        </a:defRPr>
      </a:lvl1pPr>
      <a:lvl2pPr marL="680640" algn="l" defTabSz="1361279" rtl="0" eaLnBrk="1" latinLnBrk="0" hangingPunct="1">
        <a:defRPr sz="2700" kern="1200">
          <a:solidFill>
            <a:schemeClr val="tx1"/>
          </a:solidFill>
          <a:latin typeface="+mn-lt"/>
          <a:ea typeface="+mn-ea"/>
          <a:cs typeface="+mn-cs"/>
        </a:defRPr>
      </a:lvl2pPr>
      <a:lvl3pPr marL="1361279" algn="l" defTabSz="1361279" rtl="0" eaLnBrk="1" latinLnBrk="0" hangingPunct="1">
        <a:defRPr sz="2700" kern="1200">
          <a:solidFill>
            <a:schemeClr val="tx1"/>
          </a:solidFill>
          <a:latin typeface="+mn-lt"/>
          <a:ea typeface="+mn-ea"/>
          <a:cs typeface="+mn-cs"/>
        </a:defRPr>
      </a:lvl3pPr>
      <a:lvl4pPr marL="2041916" algn="l" defTabSz="1361279" rtl="0" eaLnBrk="1" latinLnBrk="0" hangingPunct="1">
        <a:defRPr sz="2700" kern="1200">
          <a:solidFill>
            <a:schemeClr val="tx1"/>
          </a:solidFill>
          <a:latin typeface="+mn-lt"/>
          <a:ea typeface="+mn-ea"/>
          <a:cs typeface="+mn-cs"/>
        </a:defRPr>
      </a:lvl4pPr>
      <a:lvl5pPr marL="2722556" algn="l" defTabSz="1361279" rtl="0" eaLnBrk="1" latinLnBrk="0" hangingPunct="1">
        <a:defRPr sz="2700" kern="1200">
          <a:solidFill>
            <a:schemeClr val="tx1"/>
          </a:solidFill>
          <a:latin typeface="+mn-lt"/>
          <a:ea typeface="+mn-ea"/>
          <a:cs typeface="+mn-cs"/>
        </a:defRPr>
      </a:lvl5pPr>
      <a:lvl6pPr marL="3403193" algn="l" defTabSz="1361279" rtl="0" eaLnBrk="1" latinLnBrk="0" hangingPunct="1">
        <a:defRPr sz="2700" kern="1200">
          <a:solidFill>
            <a:schemeClr val="tx1"/>
          </a:solidFill>
          <a:latin typeface="+mn-lt"/>
          <a:ea typeface="+mn-ea"/>
          <a:cs typeface="+mn-cs"/>
        </a:defRPr>
      </a:lvl6pPr>
      <a:lvl7pPr marL="4083834" algn="l" defTabSz="1361279" rtl="0" eaLnBrk="1" latinLnBrk="0" hangingPunct="1">
        <a:defRPr sz="2700" kern="1200">
          <a:solidFill>
            <a:schemeClr val="tx1"/>
          </a:solidFill>
          <a:latin typeface="+mn-lt"/>
          <a:ea typeface="+mn-ea"/>
          <a:cs typeface="+mn-cs"/>
        </a:defRPr>
      </a:lvl7pPr>
      <a:lvl8pPr marL="4764474" algn="l" defTabSz="1361279" rtl="0" eaLnBrk="1" latinLnBrk="0" hangingPunct="1">
        <a:defRPr sz="2700" kern="1200">
          <a:solidFill>
            <a:schemeClr val="tx1"/>
          </a:solidFill>
          <a:latin typeface="+mn-lt"/>
          <a:ea typeface="+mn-ea"/>
          <a:cs typeface="+mn-cs"/>
        </a:defRPr>
      </a:lvl8pPr>
      <a:lvl9pPr marL="5445111" algn="l" defTabSz="1361279"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1112838" y="512763"/>
            <a:ext cx="22045612" cy="1992312"/>
          </a:xfrm>
          <a:prstGeom prst="rect">
            <a:avLst/>
          </a:prstGeom>
          <a:noFill/>
          <a:ln w="12700">
            <a:noFill/>
            <a:miter lim="800000"/>
            <a:headEnd/>
            <a:tailEnd/>
          </a:ln>
        </p:spPr>
        <p:txBody>
          <a:bodyPr vert="horz" wrap="square" lIns="0" tIns="0" rIns="0" bIns="0" numCol="1" anchor="ctr" anchorCtr="0" compatLnSpc="1">
            <a:prstTxWarp prst="textNoShape">
              <a:avLst/>
            </a:prstTxWarp>
          </a:bodyPr>
          <a:lstStyle/>
          <a:p>
            <a:pPr lvl="0"/>
            <a:r>
              <a:rPr lang="en-US">
                <a:sym typeface="Arial" charset="0"/>
              </a:rPr>
              <a:t>Click to edit Master title style</a:t>
            </a:r>
          </a:p>
        </p:txBody>
      </p:sp>
      <p:sp>
        <p:nvSpPr>
          <p:cNvPr id="7171" name="Rectangle 2"/>
          <p:cNvSpPr>
            <a:spLocks noGrp="1" noChangeArrowheads="1"/>
          </p:cNvSpPr>
          <p:nvPr>
            <p:ph type="body" idx="1"/>
          </p:nvPr>
        </p:nvSpPr>
        <p:spPr bwMode="auto">
          <a:xfrm>
            <a:off x="1112838" y="3017838"/>
            <a:ext cx="22045612" cy="9418637"/>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5" name="Rectangle 4"/>
          <p:cNvSpPr/>
          <p:nvPr/>
        </p:nvSpPr>
        <p:spPr bwMode="auto">
          <a:xfrm>
            <a:off x="0" y="12725400"/>
            <a:ext cx="24387175" cy="990600"/>
          </a:xfrm>
          <a:prstGeom prst="rect">
            <a:avLst/>
          </a:prstGeom>
          <a:solidFill>
            <a:srgbClr val="000000"/>
          </a:solidFill>
          <a:ln w="25400" cap="flat" cmpd="sng" algn="ctr">
            <a:solidFill>
              <a:srgbClr val="000000"/>
            </a:solidFill>
            <a:prstDash val="solid"/>
            <a:round/>
            <a:headEnd type="none" w="med" len="med"/>
            <a:tailEnd type="none" w="med" len="med"/>
          </a:ln>
          <a:effectLst/>
        </p:spPr>
        <p:txBody>
          <a:bodyPr>
            <a:prstTxWarp prst="textNoShape">
              <a:avLst/>
            </a:prstTxWarp>
          </a:bodyPr>
          <a:lstStyle/>
          <a:p>
            <a:pPr algn="ctr" defTabSz="914400">
              <a:defRPr/>
            </a:pPr>
            <a:endParaRPr lang="en-US" sz="3200" baseline="-25000">
              <a:solidFill>
                <a:srgbClr val="000000"/>
              </a:solidFill>
              <a:latin typeface="Gill Sans" charset="0"/>
              <a:sym typeface="Gill Sans" charset="0"/>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3038" y="12893739"/>
            <a:ext cx="3796977" cy="649224"/>
          </a:xfrm>
          <a:prstGeom prst="rect">
            <a:avLst/>
          </a:prstGeom>
          <a:noFill/>
          <a:ln>
            <a:noFill/>
          </a:ln>
        </p:spPr>
      </p:pic>
      <p:sp>
        <p:nvSpPr>
          <p:cNvPr id="9" name="Text Box 76"/>
          <p:cNvSpPr txBox="1">
            <a:spLocks noChangeArrowheads="1"/>
          </p:cNvSpPr>
          <p:nvPr userDrawn="1"/>
        </p:nvSpPr>
        <p:spPr bwMode="white">
          <a:xfrm>
            <a:off x="20270787" y="13173075"/>
            <a:ext cx="2898774" cy="200025"/>
          </a:xfrm>
          <a:prstGeom prst="rect">
            <a:avLst/>
          </a:prstGeom>
          <a:noFill/>
          <a:ln w="9525">
            <a:noFill/>
            <a:miter lim="800000"/>
            <a:headEnd/>
            <a:tailEnd/>
          </a:ln>
          <a:effectLst/>
        </p:spPr>
        <p:txBody>
          <a:bodyPr lIns="0" tIns="0" rIns="0" bIns="0" anchor="ctr"/>
          <a:lstStyle/>
          <a:p>
            <a:pPr algn="r" defTabSz="1300091" eaLnBrk="0" hangingPunct="0">
              <a:defRPr/>
            </a:pPr>
            <a:r>
              <a:rPr lang="en-US" sz="1200" baseline="0" dirty="0">
                <a:solidFill>
                  <a:srgbClr val="969696"/>
                </a:solidFill>
              </a:rPr>
              <a:t>© </a:t>
            </a:r>
            <a:r>
              <a:rPr lang="en-US" sz="1200" baseline="0" dirty="0" smtClean="0">
                <a:solidFill>
                  <a:srgbClr val="969696"/>
                </a:solidFill>
              </a:rPr>
              <a:t>2011 </a:t>
            </a:r>
            <a:r>
              <a:rPr lang="en-US" sz="1200" baseline="0" dirty="0">
                <a:solidFill>
                  <a:srgbClr val="969696"/>
                </a:solidFill>
              </a:rPr>
              <a:t>Autodesk </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p:transition/>
  <p:txStyles>
    <p:titleStyle>
      <a:lvl1pPr algn="l" rtl="0" eaLnBrk="0" fontAlgn="base" hangingPunct="0">
        <a:spcBef>
          <a:spcPct val="0"/>
        </a:spcBef>
        <a:spcAft>
          <a:spcPct val="0"/>
        </a:spcAft>
        <a:defRPr sz="6000" b="1">
          <a:solidFill>
            <a:schemeClr val="tx1"/>
          </a:solidFill>
          <a:latin typeface="+mj-lt"/>
          <a:ea typeface="ＭＳ Ｐゴシック" charset="-128"/>
          <a:cs typeface="ＭＳ Ｐゴシック" charset="-128"/>
          <a:sym typeface="Arial" charset="0"/>
        </a:defRPr>
      </a:lvl1pPr>
      <a:lvl2pPr algn="l" rtl="0" eaLnBrk="0" fontAlgn="base" hangingPunct="0">
        <a:spcBef>
          <a:spcPct val="0"/>
        </a:spcBef>
        <a:spcAft>
          <a:spcPct val="0"/>
        </a:spcAft>
        <a:defRPr sz="6000" b="1">
          <a:solidFill>
            <a:schemeClr val="tx1"/>
          </a:solidFill>
          <a:latin typeface="Arial" charset="0"/>
          <a:ea typeface="ＭＳ Ｐゴシック" charset="-128"/>
          <a:cs typeface="ＭＳ Ｐゴシック" charset="-128"/>
          <a:sym typeface="Arial" charset="0"/>
        </a:defRPr>
      </a:lvl2pPr>
      <a:lvl3pPr algn="l" rtl="0" eaLnBrk="0" fontAlgn="base" hangingPunct="0">
        <a:spcBef>
          <a:spcPct val="0"/>
        </a:spcBef>
        <a:spcAft>
          <a:spcPct val="0"/>
        </a:spcAft>
        <a:defRPr sz="6000" b="1">
          <a:solidFill>
            <a:schemeClr val="tx1"/>
          </a:solidFill>
          <a:latin typeface="Arial" charset="0"/>
          <a:ea typeface="ＭＳ Ｐゴシック" charset="-128"/>
          <a:cs typeface="ＭＳ Ｐゴシック" charset="-128"/>
          <a:sym typeface="Arial" charset="0"/>
        </a:defRPr>
      </a:lvl3pPr>
      <a:lvl4pPr algn="l" rtl="0" eaLnBrk="0" fontAlgn="base" hangingPunct="0">
        <a:spcBef>
          <a:spcPct val="0"/>
        </a:spcBef>
        <a:spcAft>
          <a:spcPct val="0"/>
        </a:spcAft>
        <a:defRPr sz="6000" b="1">
          <a:solidFill>
            <a:schemeClr val="tx1"/>
          </a:solidFill>
          <a:latin typeface="Arial" charset="0"/>
          <a:ea typeface="ＭＳ Ｐゴシック" charset="-128"/>
          <a:cs typeface="ＭＳ Ｐゴシック" charset="-128"/>
          <a:sym typeface="Arial" charset="0"/>
        </a:defRPr>
      </a:lvl4pPr>
      <a:lvl5pPr algn="l" rtl="0" eaLnBrk="0" fontAlgn="base" hangingPunct="0">
        <a:spcBef>
          <a:spcPct val="0"/>
        </a:spcBef>
        <a:spcAft>
          <a:spcPct val="0"/>
        </a:spcAft>
        <a:defRPr sz="6000" b="1">
          <a:solidFill>
            <a:schemeClr val="tx1"/>
          </a:solidFill>
          <a:latin typeface="Arial" charset="0"/>
          <a:ea typeface="ＭＳ Ｐゴシック" charset="-128"/>
          <a:cs typeface="ＭＳ Ｐゴシック" charset="-128"/>
          <a:sym typeface="Arial" charset="0"/>
        </a:defRPr>
      </a:lvl5pPr>
      <a:lvl6pPr marL="680640" algn="l" rtl="0" eaLnBrk="1" fontAlgn="base" hangingPunct="1">
        <a:spcBef>
          <a:spcPct val="0"/>
        </a:spcBef>
        <a:spcAft>
          <a:spcPct val="0"/>
        </a:spcAft>
        <a:defRPr sz="6000" b="1">
          <a:solidFill>
            <a:srgbClr val="FFFFFF"/>
          </a:solidFill>
          <a:latin typeface="Arial" charset="0"/>
          <a:ea typeface="ヒラギノ角ゴ Pro W6" charset="0"/>
          <a:cs typeface="ヒラギノ角ゴ Pro W6" charset="0"/>
          <a:sym typeface="Arial" charset="0"/>
        </a:defRPr>
      </a:lvl6pPr>
      <a:lvl7pPr marL="1361279" algn="l" rtl="0" eaLnBrk="1" fontAlgn="base" hangingPunct="1">
        <a:spcBef>
          <a:spcPct val="0"/>
        </a:spcBef>
        <a:spcAft>
          <a:spcPct val="0"/>
        </a:spcAft>
        <a:defRPr sz="6000" b="1">
          <a:solidFill>
            <a:srgbClr val="FFFFFF"/>
          </a:solidFill>
          <a:latin typeface="Arial" charset="0"/>
          <a:ea typeface="ヒラギノ角ゴ Pro W6" charset="0"/>
          <a:cs typeface="ヒラギノ角ゴ Pro W6" charset="0"/>
          <a:sym typeface="Arial" charset="0"/>
        </a:defRPr>
      </a:lvl7pPr>
      <a:lvl8pPr marL="2041916" algn="l" rtl="0" eaLnBrk="1" fontAlgn="base" hangingPunct="1">
        <a:spcBef>
          <a:spcPct val="0"/>
        </a:spcBef>
        <a:spcAft>
          <a:spcPct val="0"/>
        </a:spcAft>
        <a:defRPr sz="6000" b="1">
          <a:solidFill>
            <a:srgbClr val="FFFFFF"/>
          </a:solidFill>
          <a:latin typeface="Arial" charset="0"/>
          <a:ea typeface="ヒラギノ角ゴ Pro W6" charset="0"/>
          <a:cs typeface="ヒラギノ角ゴ Pro W6" charset="0"/>
          <a:sym typeface="Arial" charset="0"/>
        </a:defRPr>
      </a:lvl8pPr>
      <a:lvl9pPr marL="2722556" algn="l" rtl="0" eaLnBrk="1" fontAlgn="base" hangingPunct="1">
        <a:spcBef>
          <a:spcPct val="0"/>
        </a:spcBef>
        <a:spcAft>
          <a:spcPct val="0"/>
        </a:spcAft>
        <a:defRPr sz="6000" b="1">
          <a:solidFill>
            <a:srgbClr val="FFFFFF"/>
          </a:solidFill>
          <a:latin typeface="Arial" charset="0"/>
          <a:ea typeface="ヒラギノ角ゴ Pro W6" charset="0"/>
          <a:cs typeface="ヒラギノ角ゴ Pro W6" charset="0"/>
          <a:sym typeface="Arial" charset="0"/>
        </a:defRPr>
      </a:lvl9pPr>
    </p:titleStyle>
    <p:bodyStyle>
      <a:lvl1pPr marL="422275" indent="-422275" algn="l" rtl="0" eaLnBrk="0" fontAlgn="base" hangingPunct="0">
        <a:spcBef>
          <a:spcPts val="738"/>
        </a:spcBef>
        <a:spcAft>
          <a:spcPct val="0"/>
        </a:spcAft>
        <a:buClr>
          <a:schemeClr val="tx2"/>
        </a:buClr>
        <a:buSzPct val="80000"/>
        <a:buFont typeface="Wingdings" charset="2"/>
        <a:buChar char="§"/>
        <a:defRPr sz="4800">
          <a:solidFill>
            <a:schemeClr val="tx1"/>
          </a:solidFill>
          <a:latin typeface="+mn-lt"/>
          <a:ea typeface="ＭＳ Ｐゴシック" charset="-128"/>
          <a:cs typeface="ＭＳ Ｐゴシック" charset="-128"/>
          <a:sym typeface="Arial" charset="0"/>
        </a:defRPr>
      </a:lvl1pPr>
      <a:lvl2pPr marL="844550" indent="-422275" algn="l" rtl="0" eaLnBrk="0" fontAlgn="base" hangingPunct="0">
        <a:spcBef>
          <a:spcPts val="738"/>
        </a:spcBef>
        <a:spcAft>
          <a:spcPct val="0"/>
        </a:spcAft>
        <a:buClr>
          <a:schemeClr val="tx2"/>
        </a:buClr>
        <a:buSzPct val="80000"/>
        <a:buFont typeface="Wingdings" charset="2"/>
        <a:buChar char="§"/>
        <a:defRPr sz="4200">
          <a:solidFill>
            <a:schemeClr val="tx1"/>
          </a:solidFill>
          <a:latin typeface="+mn-lt"/>
          <a:ea typeface="ＭＳ Ｐゴシック" charset="-128"/>
          <a:cs typeface="+mn-cs"/>
          <a:sym typeface="Arial" charset="0"/>
        </a:defRPr>
      </a:lvl2pPr>
      <a:lvl3pPr marL="1352550" indent="-379413" algn="l" rtl="0" eaLnBrk="0" fontAlgn="base" hangingPunct="0">
        <a:spcBef>
          <a:spcPts val="600"/>
        </a:spcBef>
        <a:spcAft>
          <a:spcPct val="0"/>
        </a:spcAft>
        <a:buClr>
          <a:schemeClr val="tx2"/>
        </a:buClr>
        <a:buSzPct val="80000"/>
        <a:buFont typeface="Wingdings" charset="2"/>
        <a:buChar char="§"/>
        <a:defRPr sz="3600">
          <a:solidFill>
            <a:schemeClr val="tx1"/>
          </a:solidFill>
          <a:latin typeface="+mn-lt"/>
          <a:ea typeface="ＭＳ Ｐゴシック" charset="-128"/>
          <a:cs typeface="+mn-cs"/>
          <a:sym typeface="Arial" charset="0"/>
        </a:defRPr>
      </a:lvl3pPr>
      <a:lvl4pPr marL="2116138" indent="-339725" algn="l" rtl="0" eaLnBrk="0" fontAlgn="base" hangingPunct="0">
        <a:spcBef>
          <a:spcPts val="450"/>
        </a:spcBef>
        <a:spcAft>
          <a:spcPct val="0"/>
        </a:spcAft>
        <a:buClr>
          <a:schemeClr val="tx2"/>
        </a:buClr>
        <a:buSzPct val="80000"/>
        <a:buFont typeface="Wingdings" charset="2"/>
        <a:buChar char="§"/>
        <a:defRPr sz="3100">
          <a:solidFill>
            <a:schemeClr val="tx1"/>
          </a:solidFill>
          <a:latin typeface="+mn-lt"/>
          <a:ea typeface="ＭＳ Ｐゴシック" charset="-128"/>
          <a:cs typeface="+mn-cs"/>
          <a:sym typeface="Arial" charset="0"/>
        </a:defRPr>
      </a:lvl4pPr>
      <a:lvl5pPr marL="2794000" indent="-306388" algn="l" rtl="0" eaLnBrk="0" fontAlgn="base" hangingPunct="0">
        <a:spcBef>
          <a:spcPts val="450"/>
        </a:spcBef>
        <a:spcAft>
          <a:spcPct val="0"/>
        </a:spcAft>
        <a:buClr>
          <a:schemeClr val="tx2"/>
        </a:buClr>
        <a:buSzPct val="80000"/>
        <a:buFont typeface="Wingdings" charset="2"/>
        <a:buChar char="§"/>
        <a:defRPr sz="3000">
          <a:solidFill>
            <a:schemeClr val="tx1"/>
          </a:solidFill>
          <a:latin typeface="+mn-lt"/>
          <a:ea typeface="ＭＳ Ｐゴシック" charset="-128"/>
          <a:cs typeface="+mn-cs"/>
          <a:sym typeface="Arial" charset="0"/>
        </a:defRPr>
      </a:lvl5pPr>
      <a:lvl6pPr marL="3476459" indent="-307234" algn="l" rtl="0" eaLnBrk="1" fontAlgn="base" hangingPunct="1">
        <a:spcBef>
          <a:spcPts val="446"/>
        </a:spcBef>
        <a:spcAft>
          <a:spcPct val="0"/>
        </a:spcAft>
        <a:buClr>
          <a:srgbClr val="FFFFFF"/>
        </a:buClr>
        <a:buSzPct val="80000"/>
        <a:buFont typeface="Lucida Grande" charset="0"/>
        <a:buChar char="§"/>
        <a:defRPr sz="3000">
          <a:solidFill>
            <a:srgbClr val="FFFFFF"/>
          </a:solidFill>
          <a:latin typeface="+mn-lt"/>
          <a:ea typeface="+mn-ea"/>
          <a:cs typeface="+mn-cs"/>
          <a:sym typeface="Arial" charset="0"/>
        </a:defRPr>
      </a:lvl6pPr>
      <a:lvl7pPr marL="4157098" indent="-307234" algn="l" rtl="0" eaLnBrk="1" fontAlgn="base" hangingPunct="1">
        <a:spcBef>
          <a:spcPts val="446"/>
        </a:spcBef>
        <a:spcAft>
          <a:spcPct val="0"/>
        </a:spcAft>
        <a:buClr>
          <a:srgbClr val="FFFFFF"/>
        </a:buClr>
        <a:buSzPct val="80000"/>
        <a:buFont typeface="Lucida Grande" charset="0"/>
        <a:buChar char="§"/>
        <a:defRPr sz="3000">
          <a:solidFill>
            <a:srgbClr val="FFFFFF"/>
          </a:solidFill>
          <a:latin typeface="+mn-lt"/>
          <a:ea typeface="+mn-ea"/>
          <a:cs typeface="+mn-cs"/>
          <a:sym typeface="Arial" charset="0"/>
        </a:defRPr>
      </a:lvl7pPr>
      <a:lvl8pPr marL="4837738" indent="-307234" algn="l" rtl="0" eaLnBrk="1" fontAlgn="base" hangingPunct="1">
        <a:spcBef>
          <a:spcPts val="446"/>
        </a:spcBef>
        <a:spcAft>
          <a:spcPct val="0"/>
        </a:spcAft>
        <a:buClr>
          <a:srgbClr val="FFFFFF"/>
        </a:buClr>
        <a:buSzPct val="80000"/>
        <a:buFont typeface="Lucida Grande" charset="0"/>
        <a:buChar char="§"/>
        <a:defRPr sz="3000">
          <a:solidFill>
            <a:srgbClr val="FFFFFF"/>
          </a:solidFill>
          <a:latin typeface="+mn-lt"/>
          <a:ea typeface="+mn-ea"/>
          <a:cs typeface="+mn-cs"/>
          <a:sym typeface="Arial" charset="0"/>
        </a:defRPr>
      </a:lvl8pPr>
      <a:lvl9pPr marL="5518375" indent="-307234" algn="l" rtl="0" eaLnBrk="1" fontAlgn="base" hangingPunct="1">
        <a:spcBef>
          <a:spcPts val="446"/>
        </a:spcBef>
        <a:spcAft>
          <a:spcPct val="0"/>
        </a:spcAft>
        <a:buClr>
          <a:srgbClr val="FFFFFF"/>
        </a:buClr>
        <a:buSzPct val="80000"/>
        <a:buFont typeface="Lucida Grande" charset="0"/>
        <a:buChar char="§"/>
        <a:defRPr sz="3000">
          <a:solidFill>
            <a:srgbClr val="FFFFFF"/>
          </a:solidFill>
          <a:latin typeface="+mn-lt"/>
          <a:ea typeface="+mn-ea"/>
          <a:cs typeface="+mn-cs"/>
          <a:sym typeface="Arial" charset="0"/>
        </a:defRPr>
      </a:lvl9pPr>
    </p:bodyStyle>
    <p:otherStyle>
      <a:defPPr>
        <a:defRPr lang="en-US"/>
      </a:defPPr>
      <a:lvl1pPr marL="0" algn="l" defTabSz="1361279" rtl="0" eaLnBrk="1" latinLnBrk="0" hangingPunct="1">
        <a:defRPr sz="2700" kern="1200">
          <a:solidFill>
            <a:schemeClr val="tx1"/>
          </a:solidFill>
          <a:latin typeface="+mn-lt"/>
          <a:ea typeface="+mn-ea"/>
          <a:cs typeface="+mn-cs"/>
        </a:defRPr>
      </a:lvl1pPr>
      <a:lvl2pPr marL="680640" algn="l" defTabSz="1361279" rtl="0" eaLnBrk="1" latinLnBrk="0" hangingPunct="1">
        <a:defRPr sz="2700" kern="1200">
          <a:solidFill>
            <a:schemeClr val="tx1"/>
          </a:solidFill>
          <a:latin typeface="+mn-lt"/>
          <a:ea typeface="+mn-ea"/>
          <a:cs typeface="+mn-cs"/>
        </a:defRPr>
      </a:lvl2pPr>
      <a:lvl3pPr marL="1361279" algn="l" defTabSz="1361279" rtl="0" eaLnBrk="1" latinLnBrk="0" hangingPunct="1">
        <a:defRPr sz="2700" kern="1200">
          <a:solidFill>
            <a:schemeClr val="tx1"/>
          </a:solidFill>
          <a:latin typeface="+mn-lt"/>
          <a:ea typeface="+mn-ea"/>
          <a:cs typeface="+mn-cs"/>
        </a:defRPr>
      </a:lvl3pPr>
      <a:lvl4pPr marL="2041916" algn="l" defTabSz="1361279" rtl="0" eaLnBrk="1" latinLnBrk="0" hangingPunct="1">
        <a:defRPr sz="2700" kern="1200">
          <a:solidFill>
            <a:schemeClr val="tx1"/>
          </a:solidFill>
          <a:latin typeface="+mn-lt"/>
          <a:ea typeface="+mn-ea"/>
          <a:cs typeface="+mn-cs"/>
        </a:defRPr>
      </a:lvl4pPr>
      <a:lvl5pPr marL="2722556" algn="l" defTabSz="1361279" rtl="0" eaLnBrk="1" latinLnBrk="0" hangingPunct="1">
        <a:defRPr sz="2700" kern="1200">
          <a:solidFill>
            <a:schemeClr val="tx1"/>
          </a:solidFill>
          <a:latin typeface="+mn-lt"/>
          <a:ea typeface="+mn-ea"/>
          <a:cs typeface="+mn-cs"/>
        </a:defRPr>
      </a:lvl5pPr>
      <a:lvl6pPr marL="3403193" algn="l" defTabSz="1361279" rtl="0" eaLnBrk="1" latinLnBrk="0" hangingPunct="1">
        <a:defRPr sz="2700" kern="1200">
          <a:solidFill>
            <a:schemeClr val="tx1"/>
          </a:solidFill>
          <a:latin typeface="+mn-lt"/>
          <a:ea typeface="+mn-ea"/>
          <a:cs typeface="+mn-cs"/>
        </a:defRPr>
      </a:lvl6pPr>
      <a:lvl7pPr marL="4083834" algn="l" defTabSz="1361279" rtl="0" eaLnBrk="1" latinLnBrk="0" hangingPunct="1">
        <a:defRPr sz="2700" kern="1200">
          <a:solidFill>
            <a:schemeClr val="tx1"/>
          </a:solidFill>
          <a:latin typeface="+mn-lt"/>
          <a:ea typeface="+mn-ea"/>
          <a:cs typeface="+mn-cs"/>
        </a:defRPr>
      </a:lvl7pPr>
      <a:lvl8pPr marL="4764474" algn="l" defTabSz="1361279" rtl="0" eaLnBrk="1" latinLnBrk="0" hangingPunct="1">
        <a:defRPr sz="2700" kern="1200">
          <a:solidFill>
            <a:schemeClr val="tx1"/>
          </a:solidFill>
          <a:latin typeface="+mn-lt"/>
          <a:ea typeface="+mn-ea"/>
          <a:cs typeface="+mn-cs"/>
        </a:defRPr>
      </a:lvl8pPr>
      <a:lvl9pPr marL="5445111" algn="l" defTabSz="136127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4339" name="Rectangle 4"/>
          <p:cNvSpPr>
            <a:spLocks noChangeArrowheads="1"/>
          </p:cNvSpPr>
          <p:nvPr/>
        </p:nvSpPr>
        <p:spPr bwMode="ltGray">
          <a:xfrm>
            <a:off x="0" y="6427788"/>
            <a:ext cx="24387175" cy="6297612"/>
          </a:xfrm>
          <a:prstGeom prst="rect">
            <a:avLst/>
          </a:prstGeom>
          <a:solidFill>
            <a:schemeClr val="bg1">
              <a:alpha val="74901"/>
            </a:schemeClr>
          </a:solidFill>
          <a:ln w="25400">
            <a:noFill/>
            <a:round/>
            <a:headEnd/>
            <a:tailEnd/>
          </a:ln>
        </p:spPr>
        <p:txBody>
          <a:bodyPr lIns="136074" tIns="68036" rIns="136074" bIns="68036">
            <a:prstTxWarp prst="textNoShape">
              <a:avLst/>
            </a:prstTxWarp>
          </a:bodyPr>
          <a:lstStyle/>
          <a:p>
            <a:pPr algn="ctr" defTabSz="1360488"/>
            <a:endParaRPr lang="en-US" sz="4600">
              <a:solidFill>
                <a:schemeClr val="bg1"/>
              </a:solidFill>
              <a:latin typeface="Gill Sans" charset="0"/>
              <a:sym typeface="Gill Sans" charset="0"/>
            </a:endParaRPr>
          </a:p>
        </p:txBody>
      </p:sp>
      <p:sp>
        <p:nvSpPr>
          <p:cNvPr id="14340" name="Rectangle 3"/>
          <p:cNvSpPr>
            <a:spLocks noGrp="1" noChangeArrowheads="1"/>
          </p:cNvSpPr>
          <p:nvPr>
            <p:ph type="title"/>
          </p:nvPr>
        </p:nvSpPr>
        <p:spPr>
          <a:xfrm>
            <a:off x="1054100" y="7070725"/>
            <a:ext cx="22278975" cy="2465388"/>
          </a:xfrm>
        </p:spPr>
        <p:txBody>
          <a:bodyPr anchor="t"/>
          <a:lstStyle/>
          <a:p>
            <a:r>
              <a:rPr lang="en-US" sz="7200" dirty="0">
                <a:solidFill>
                  <a:schemeClr val="tx1"/>
                </a:solidFill>
                <a:ea typeface="Lucida Grande"/>
                <a:cs typeface="Lucida Grande"/>
              </a:rPr>
              <a:t>Autodesk® Network License Manager</a:t>
            </a:r>
            <a:endParaRPr lang="en-US" sz="7100" dirty="0"/>
          </a:p>
        </p:txBody>
      </p:sp>
      <p:sp>
        <p:nvSpPr>
          <p:cNvPr id="14341" name="Rectangle 4"/>
          <p:cNvSpPr>
            <a:spLocks noGrp="1" noChangeArrowheads="1"/>
          </p:cNvSpPr>
          <p:nvPr>
            <p:ph idx="1"/>
          </p:nvPr>
        </p:nvSpPr>
        <p:spPr>
          <a:xfrm>
            <a:off x="1054100" y="9642475"/>
            <a:ext cx="16932275" cy="1500188"/>
          </a:xfrm>
        </p:spPr>
        <p:txBody>
          <a:bodyPr/>
          <a:lstStyle/>
          <a:p>
            <a:pPr marL="0" indent="0">
              <a:spcBef>
                <a:spcPct val="0"/>
              </a:spcBef>
              <a:buNone/>
            </a:pPr>
            <a:r>
              <a:rPr lang="en-US" dirty="0"/>
              <a:t>Jimmy </a:t>
            </a:r>
            <a:r>
              <a:rPr lang="en-US" dirty="0" smtClean="0"/>
              <a:t>Bergmark</a:t>
            </a:r>
          </a:p>
          <a:p>
            <a:pPr marL="0" indent="0">
              <a:spcBef>
                <a:spcPct val="0"/>
              </a:spcBef>
              <a:buNone/>
            </a:pPr>
            <a:r>
              <a:rPr lang="en-US" sz="3600" dirty="0" smtClean="0"/>
              <a:t>Owner of JTB World</a:t>
            </a:r>
            <a:endParaRPr lang="en-US" sz="36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Redundant License Servers</a:t>
            </a:r>
            <a:endParaRPr lang="en-US" dirty="0"/>
          </a:p>
        </p:txBody>
      </p:sp>
      <p:sp>
        <p:nvSpPr>
          <p:cNvPr id="3" name="Text Placeholder 2"/>
          <p:cNvSpPr>
            <a:spLocks noGrp="1"/>
          </p:cNvSpPr>
          <p:nvPr>
            <p:ph type="body" sz="quarter" idx="10"/>
          </p:nvPr>
        </p:nvSpPr>
        <p:spPr/>
        <p:txBody>
          <a:bodyPr/>
          <a:lstStyle/>
          <a:p>
            <a:r>
              <a:rPr lang="en-US" dirty="0" smtClean="0"/>
              <a:t>Redundancy</a:t>
            </a:r>
          </a:p>
          <a:p>
            <a:r>
              <a:rPr lang="en-US" dirty="0"/>
              <a:t>H</a:t>
            </a:r>
            <a:r>
              <a:rPr lang="en-US" dirty="0" smtClean="0"/>
              <a:t>ighest </a:t>
            </a:r>
            <a:r>
              <a:rPr lang="en-US" dirty="0"/>
              <a:t>level </a:t>
            </a:r>
            <a:r>
              <a:rPr lang="en-US"/>
              <a:t>of </a:t>
            </a:r>
            <a:r>
              <a:rPr lang="en-US" smtClean="0"/>
              <a:t>server fault </a:t>
            </a:r>
            <a:r>
              <a:rPr lang="en-US" dirty="0"/>
              <a:t>tolerance </a:t>
            </a:r>
            <a:endParaRPr lang="en-US" dirty="0" smtClean="0"/>
          </a:p>
          <a:p>
            <a:endParaRPr lang="en-US" dirty="0"/>
          </a:p>
          <a:p>
            <a:endParaRPr lang="en-US" dirty="0" smtClean="0"/>
          </a:p>
          <a:p>
            <a:endParaRPr lang="en-US" dirty="0"/>
          </a:p>
          <a:p>
            <a:r>
              <a:rPr lang="en-US" dirty="0" smtClean="0"/>
              <a:t>Intolerant </a:t>
            </a:r>
            <a:r>
              <a:rPr lang="en-US" dirty="0"/>
              <a:t>of infrastructure </a:t>
            </a:r>
            <a:r>
              <a:rPr lang="en-US" dirty="0" smtClean="0"/>
              <a:t>failure</a:t>
            </a:r>
          </a:p>
          <a:p>
            <a:r>
              <a:rPr lang="en-US" dirty="0" smtClean="0"/>
              <a:t>All servers on same </a:t>
            </a:r>
            <a:r>
              <a:rPr lang="en-US" dirty="0"/>
              <a:t>subnet </a:t>
            </a:r>
          </a:p>
          <a:p>
            <a:r>
              <a:rPr lang="en-US" dirty="0" smtClean="0"/>
              <a:t>Complex </a:t>
            </a:r>
            <a:r>
              <a:rPr lang="en-US" dirty="0"/>
              <a:t>to administer</a:t>
            </a:r>
          </a:p>
        </p:txBody>
      </p:sp>
      <p:sp>
        <p:nvSpPr>
          <p:cNvPr id="5" name="computr2"/>
          <p:cNvSpPr>
            <a:spLocks noEditPoints="1" noChangeArrowheads="1"/>
          </p:cNvSpPr>
          <p:nvPr/>
        </p:nvSpPr>
        <p:spPr bwMode="auto">
          <a:xfrm>
            <a:off x="12935813" y="6989675"/>
            <a:ext cx="1809750" cy="18097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US" sz="2800" dirty="0">
                <a:solidFill>
                  <a:schemeClr val="bg1"/>
                </a:solidFill>
              </a:rPr>
              <a:t>PC</a:t>
            </a:r>
            <a:endParaRPr lang="en-US" sz="2800" dirty="0"/>
          </a:p>
        </p:txBody>
      </p:sp>
      <p:sp>
        <p:nvSpPr>
          <p:cNvPr id="6" name="computr2"/>
          <p:cNvSpPr>
            <a:spLocks noEditPoints="1" noChangeArrowheads="1"/>
          </p:cNvSpPr>
          <p:nvPr/>
        </p:nvSpPr>
        <p:spPr bwMode="auto">
          <a:xfrm>
            <a:off x="12935813" y="9075653"/>
            <a:ext cx="1809750" cy="18097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US" sz="2800" dirty="0" smtClean="0">
                <a:solidFill>
                  <a:schemeClr val="bg1"/>
                </a:solidFill>
              </a:rPr>
              <a:t>PC</a:t>
            </a:r>
            <a:endParaRPr lang="en-US" sz="2800" dirty="0">
              <a:solidFill>
                <a:schemeClr val="bg1"/>
              </a:solidFill>
            </a:endParaRPr>
          </a:p>
        </p:txBody>
      </p:sp>
      <p:cxnSp>
        <p:nvCxnSpPr>
          <p:cNvPr id="7" name="Straight Arrow Connector 6"/>
          <p:cNvCxnSpPr>
            <a:stCxn id="5" idx="8"/>
            <a:endCxn id="17" idx="7"/>
          </p:cNvCxnSpPr>
          <p:nvPr/>
        </p:nvCxnSpPr>
        <p:spPr bwMode="auto">
          <a:xfrm flipV="1">
            <a:off x="14513312" y="7931447"/>
            <a:ext cx="2705063" cy="380770"/>
          </a:xfrm>
          <a:prstGeom prst="straightConnector1">
            <a:avLst/>
          </a:prstGeom>
          <a:solidFill>
            <a:schemeClr val="accent1"/>
          </a:solidFill>
          <a:ln w="25400" cap="flat" cmpd="sng" algn="ctr">
            <a:solidFill>
              <a:srgbClr val="000000"/>
            </a:solidFill>
            <a:prstDash val="dash"/>
            <a:round/>
            <a:headEnd type="none" w="med" len="med"/>
            <a:tailEnd type="arrow" w="lg" len="lg"/>
          </a:ln>
          <a:effectLst/>
        </p:spPr>
      </p:cxnSp>
      <p:cxnSp>
        <p:nvCxnSpPr>
          <p:cNvPr id="8" name="Straight Arrow Connector 7"/>
          <p:cNvCxnSpPr>
            <a:stCxn id="6" idx="8"/>
          </p:cNvCxnSpPr>
          <p:nvPr/>
        </p:nvCxnSpPr>
        <p:spPr bwMode="auto">
          <a:xfrm flipV="1">
            <a:off x="14513312" y="8312217"/>
            <a:ext cx="2705063" cy="2085978"/>
          </a:xfrm>
          <a:prstGeom prst="straightConnector1">
            <a:avLst/>
          </a:prstGeom>
          <a:solidFill>
            <a:schemeClr val="accent1"/>
          </a:solidFill>
          <a:ln w="25400" cap="flat" cmpd="sng" algn="ctr">
            <a:solidFill>
              <a:srgbClr val="000000"/>
            </a:solidFill>
            <a:prstDash val="dash"/>
            <a:round/>
            <a:headEnd type="none" w="med" len="med"/>
            <a:tailEnd type="arrow" w="lg" len="lg"/>
          </a:ln>
          <a:effectLst/>
        </p:spPr>
      </p:cxnSp>
      <p:sp>
        <p:nvSpPr>
          <p:cNvPr id="9" name="computr2"/>
          <p:cNvSpPr>
            <a:spLocks noEditPoints="1" noChangeArrowheads="1"/>
          </p:cNvSpPr>
          <p:nvPr/>
        </p:nvSpPr>
        <p:spPr bwMode="auto">
          <a:xfrm>
            <a:off x="12935813" y="4858534"/>
            <a:ext cx="1809750" cy="18097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US" sz="2800" dirty="0">
                <a:solidFill>
                  <a:schemeClr val="bg1"/>
                </a:solidFill>
              </a:rPr>
              <a:t>PC</a:t>
            </a:r>
            <a:endParaRPr lang="en-US" sz="2800" dirty="0"/>
          </a:p>
        </p:txBody>
      </p:sp>
      <p:cxnSp>
        <p:nvCxnSpPr>
          <p:cNvPr id="10" name="Straight Arrow Connector 9"/>
          <p:cNvCxnSpPr/>
          <p:nvPr/>
        </p:nvCxnSpPr>
        <p:spPr bwMode="auto">
          <a:xfrm>
            <a:off x="14513312" y="6215847"/>
            <a:ext cx="2709475" cy="1291789"/>
          </a:xfrm>
          <a:prstGeom prst="straightConnector1">
            <a:avLst/>
          </a:prstGeom>
          <a:solidFill>
            <a:schemeClr val="accent1"/>
          </a:solidFill>
          <a:ln w="25400" cap="flat" cmpd="sng" algn="ctr">
            <a:solidFill>
              <a:srgbClr val="000000"/>
            </a:solidFill>
            <a:prstDash val="dash"/>
            <a:round/>
            <a:headEnd type="none" w="med" len="med"/>
            <a:tailEnd type="arrow" w="lg" len="lg"/>
          </a:ln>
          <a:effectLst/>
        </p:spPr>
      </p:cxnSp>
      <p:sp>
        <p:nvSpPr>
          <p:cNvPr id="11" name="server"/>
          <p:cNvSpPr>
            <a:spLocks noEditPoints="1" noChangeArrowheads="1"/>
          </p:cNvSpPr>
          <p:nvPr/>
        </p:nvSpPr>
        <p:spPr bwMode="auto">
          <a:xfrm>
            <a:off x="17218375" y="9945639"/>
            <a:ext cx="1809750" cy="180975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800" dirty="0" smtClean="0"/>
              <a:t>Server C</a:t>
            </a:r>
            <a:endParaRPr lang="en-US" sz="2800" dirty="0"/>
          </a:p>
        </p:txBody>
      </p:sp>
      <p:sp>
        <p:nvSpPr>
          <p:cNvPr id="12" name="server"/>
          <p:cNvSpPr>
            <a:spLocks noEditPoints="1" noChangeArrowheads="1"/>
          </p:cNvSpPr>
          <p:nvPr/>
        </p:nvSpPr>
        <p:spPr bwMode="auto">
          <a:xfrm>
            <a:off x="17222787" y="4082331"/>
            <a:ext cx="1809750" cy="180975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800" dirty="0" smtClean="0"/>
              <a:t>Server A</a:t>
            </a:r>
            <a:endParaRPr lang="en-US" sz="2800" dirty="0"/>
          </a:p>
        </p:txBody>
      </p:sp>
      <p:cxnSp>
        <p:nvCxnSpPr>
          <p:cNvPr id="13" name="Straight Arrow Connector 12"/>
          <p:cNvCxnSpPr/>
          <p:nvPr/>
        </p:nvCxnSpPr>
        <p:spPr bwMode="auto">
          <a:xfrm flipV="1">
            <a:off x="14513312" y="4419600"/>
            <a:ext cx="2705063" cy="1665200"/>
          </a:xfrm>
          <a:prstGeom prst="straightConnector1">
            <a:avLst/>
          </a:prstGeom>
          <a:solidFill>
            <a:schemeClr val="accent1"/>
          </a:solidFill>
          <a:ln w="38100" cap="flat" cmpd="sng" algn="ctr">
            <a:solidFill>
              <a:srgbClr val="000000"/>
            </a:solidFill>
            <a:prstDash val="solid"/>
            <a:round/>
            <a:headEnd type="none" w="med" len="med"/>
            <a:tailEnd type="arrow" w="lg" len="lg"/>
          </a:ln>
          <a:effectLst/>
        </p:spPr>
      </p:cxnSp>
      <p:cxnSp>
        <p:nvCxnSpPr>
          <p:cNvPr id="14" name="Straight Arrow Connector 13"/>
          <p:cNvCxnSpPr>
            <a:endCxn id="12" idx="7"/>
          </p:cNvCxnSpPr>
          <p:nvPr/>
        </p:nvCxnSpPr>
        <p:spPr bwMode="auto">
          <a:xfrm flipV="1">
            <a:off x="14508900" y="4987206"/>
            <a:ext cx="2713887" cy="3325011"/>
          </a:xfrm>
          <a:prstGeom prst="straightConnector1">
            <a:avLst/>
          </a:prstGeom>
          <a:solidFill>
            <a:schemeClr val="accent1"/>
          </a:solidFill>
          <a:ln w="38100" cap="flat" cmpd="sng" algn="ctr">
            <a:solidFill>
              <a:srgbClr val="000000"/>
            </a:solidFill>
            <a:prstDash val="solid"/>
            <a:round/>
            <a:headEnd type="none" w="med" len="med"/>
            <a:tailEnd type="arrow" w="lg" len="lg"/>
          </a:ln>
          <a:effectLst/>
        </p:spPr>
      </p:cxnSp>
      <p:cxnSp>
        <p:nvCxnSpPr>
          <p:cNvPr id="15" name="Straight Arrow Connector 14"/>
          <p:cNvCxnSpPr/>
          <p:nvPr/>
        </p:nvCxnSpPr>
        <p:spPr bwMode="auto">
          <a:xfrm flipV="1">
            <a:off x="14513312" y="5252200"/>
            <a:ext cx="2709475" cy="5027000"/>
          </a:xfrm>
          <a:prstGeom prst="straightConnector1">
            <a:avLst/>
          </a:prstGeom>
          <a:solidFill>
            <a:schemeClr val="accent1"/>
          </a:solidFill>
          <a:ln w="38100" cap="flat" cmpd="sng" algn="ctr">
            <a:solidFill>
              <a:srgbClr val="000000"/>
            </a:solidFill>
            <a:prstDash val="solid"/>
            <a:round/>
            <a:headEnd type="none" w="med" len="med"/>
            <a:tailEnd type="arrow" w="lg" len="lg"/>
          </a:ln>
          <a:effectLst/>
        </p:spPr>
      </p:cxnSp>
      <p:sp>
        <p:nvSpPr>
          <p:cNvPr id="17" name="server"/>
          <p:cNvSpPr>
            <a:spLocks noEditPoints="1" noChangeArrowheads="1"/>
          </p:cNvSpPr>
          <p:nvPr/>
        </p:nvSpPr>
        <p:spPr bwMode="auto">
          <a:xfrm>
            <a:off x="17218375" y="7026572"/>
            <a:ext cx="1809750" cy="180975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800" dirty="0"/>
              <a:t>Server </a:t>
            </a:r>
            <a:r>
              <a:rPr lang="en-US" sz="2800" dirty="0" smtClean="0"/>
              <a:t>B</a:t>
            </a:r>
            <a:endParaRPr lang="en-US" sz="2800" dirty="0"/>
          </a:p>
        </p:txBody>
      </p:sp>
      <p:cxnSp>
        <p:nvCxnSpPr>
          <p:cNvPr id="30" name="Straight Arrow Connector 29"/>
          <p:cNvCxnSpPr/>
          <p:nvPr/>
        </p:nvCxnSpPr>
        <p:spPr bwMode="auto">
          <a:xfrm>
            <a:off x="14495247" y="8464617"/>
            <a:ext cx="2727540" cy="2563780"/>
          </a:xfrm>
          <a:prstGeom prst="straightConnector1">
            <a:avLst/>
          </a:prstGeom>
          <a:solidFill>
            <a:schemeClr val="accent1"/>
          </a:solidFill>
          <a:ln w="25400" cap="flat" cmpd="sng" algn="ctr">
            <a:solidFill>
              <a:srgbClr val="000000"/>
            </a:solidFill>
            <a:prstDash val="dash"/>
            <a:round/>
            <a:headEnd type="none" w="med" len="med"/>
            <a:tailEnd type="arrow" w="lg" len="lg"/>
          </a:ln>
          <a:effectLst/>
        </p:spPr>
      </p:cxnSp>
      <p:cxnSp>
        <p:nvCxnSpPr>
          <p:cNvPr id="31" name="Straight Arrow Connector 30"/>
          <p:cNvCxnSpPr/>
          <p:nvPr/>
        </p:nvCxnSpPr>
        <p:spPr bwMode="auto">
          <a:xfrm>
            <a:off x="14495247" y="10550595"/>
            <a:ext cx="2705063" cy="955605"/>
          </a:xfrm>
          <a:prstGeom prst="straightConnector1">
            <a:avLst/>
          </a:prstGeom>
          <a:solidFill>
            <a:schemeClr val="accent1"/>
          </a:solidFill>
          <a:ln w="25400" cap="flat" cmpd="sng" algn="ctr">
            <a:solidFill>
              <a:srgbClr val="000000"/>
            </a:solidFill>
            <a:prstDash val="dash"/>
            <a:round/>
            <a:headEnd type="none" w="med" len="med"/>
            <a:tailEnd type="arrow" w="lg" len="lg"/>
          </a:ln>
          <a:effectLst/>
        </p:spPr>
      </p:cxnSp>
      <p:cxnSp>
        <p:nvCxnSpPr>
          <p:cNvPr id="32" name="Straight Arrow Connector 31"/>
          <p:cNvCxnSpPr/>
          <p:nvPr/>
        </p:nvCxnSpPr>
        <p:spPr bwMode="auto">
          <a:xfrm>
            <a:off x="14495247" y="6368247"/>
            <a:ext cx="2727540" cy="4029948"/>
          </a:xfrm>
          <a:prstGeom prst="straightConnector1">
            <a:avLst/>
          </a:prstGeom>
          <a:solidFill>
            <a:schemeClr val="accent1"/>
          </a:solidFill>
          <a:ln w="25400" cap="flat" cmpd="sng" algn="ctr">
            <a:solidFill>
              <a:srgbClr val="000000"/>
            </a:solidFill>
            <a:prstDash val="dash"/>
            <a:round/>
            <a:headEnd type="none" w="med" len="med"/>
            <a:tailEnd type="arrow" w="lg" len="lg"/>
          </a:ln>
          <a:effectLst/>
        </p:spPr>
      </p:cxnSp>
      <p:cxnSp>
        <p:nvCxnSpPr>
          <p:cNvPr id="39" name="Straight Connector 38"/>
          <p:cNvCxnSpPr>
            <a:stCxn id="12" idx="3"/>
          </p:cNvCxnSpPr>
          <p:nvPr/>
        </p:nvCxnSpPr>
        <p:spPr bwMode="auto">
          <a:xfrm>
            <a:off x="19032537" y="4987206"/>
            <a:ext cx="781050" cy="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40" name="Straight Connector 39"/>
          <p:cNvCxnSpPr>
            <a:stCxn id="11" idx="3"/>
          </p:cNvCxnSpPr>
          <p:nvPr/>
        </p:nvCxnSpPr>
        <p:spPr bwMode="auto">
          <a:xfrm>
            <a:off x="19028125" y="10850514"/>
            <a:ext cx="785462" cy="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44" name="Straight Connector 43"/>
          <p:cNvCxnSpPr/>
          <p:nvPr/>
        </p:nvCxnSpPr>
        <p:spPr bwMode="auto">
          <a:xfrm>
            <a:off x="19813587" y="4987206"/>
            <a:ext cx="0" cy="5863308"/>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47" name="Straight Connector 46"/>
          <p:cNvCxnSpPr>
            <a:stCxn id="17" idx="3"/>
          </p:cNvCxnSpPr>
          <p:nvPr/>
        </p:nvCxnSpPr>
        <p:spPr bwMode="auto">
          <a:xfrm>
            <a:off x="19028125" y="7931447"/>
            <a:ext cx="785462" cy="0"/>
          </a:xfrm>
          <a:prstGeom prst="line">
            <a:avLst/>
          </a:prstGeom>
          <a:solidFill>
            <a:schemeClr val="accent1"/>
          </a:solidFill>
          <a:ln w="25400" cap="flat" cmpd="sng" algn="ctr">
            <a:solidFill>
              <a:srgbClr val="000000"/>
            </a:solidFill>
            <a:prstDash val="solid"/>
            <a:round/>
            <a:headEnd type="none" w="med" len="med"/>
            <a:tailEnd type="none" w="med" len="med"/>
          </a:ln>
          <a:effectLst/>
        </p:spPr>
      </p:cxnSp>
    </p:spTree>
    <p:extLst>
      <p:ext uri="{BB962C8B-B14F-4D97-AF65-F5344CB8AC3E}">
        <p14:creationId xmlns:p14="http://schemas.microsoft.com/office/powerpoint/2010/main" val="83839181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Options</a:t>
            </a:r>
          </a:p>
        </p:txBody>
      </p:sp>
      <p:sp>
        <p:nvSpPr>
          <p:cNvPr id="3" name="Text Placeholder 2"/>
          <p:cNvSpPr>
            <a:spLocks noGrp="1"/>
          </p:cNvSpPr>
          <p:nvPr>
            <p:ph idx="1"/>
          </p:nvPr>
        </p:nvSpPr>
        <p:spPr/>
        <p:txBody>
          <a:bodyPr/>
          <a:lstStyle/>
          <a:p>
            <a:r>
              <a:rPr lang="en-US" dirty="0"/>
              <a:t>Global Network Use License </a:t>
            </a:r>
            <a:r>
              <a:rPr lang="en-US" dirty="0" smtClean="0"/>
              <a:t>(GNUL)</a:t>
            </a:r>
          </a:p>
          <a:p>
            <a:r>
              <a:rPr lang="en-US" dirty="0" err="1" smtClean="0"/>
              <a:t>MultiFlex</a:t>
            </a:r>
            <a:endParaRPr lang="en-US" dirty="0" smtClean="0"/>
          </a:p>
          <a:p>
            <a:r>
              <a:rPr lang="en-US" dirty="0" smtClean="0"/>
              <a:t>Internet</a:t>
            </a:r>
          </a:p>
        </p:txBody>
      </p:sp>
      <p:pic>
        <p:nvPicPr>
          <p:cNvPr id="4098" name="Picture 2" descr="C:\Program Files\Microsoft Office\MEDIA\CAGCAT10\j03005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893919" y="4953000"/>
            <a:ext cx="4027820" cy="346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8565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Requirements</a:t>
            </a:r>
          </a:p>
        </p:txBody>
      </p:sp>
      <p:sp>
        <p:nvSpPr>
          <p:cNvPr id="3" name="Content Placeholder 2"/>
          <p:cNvSpPr>
            <a:spLocks noGrp="1"/>
          </p:cNvSpPr>
          <p:nvPr>
            <p:ph idx="1"/>
          </p:nvPr>
        </p:nvSpPr>
        <p:spPr/>
        <p:txBody>
          <a:bodyPr/>
          <a:lstStyle/>
          <a:p>
            <a:r>
              <a:rPr lang="en-US" dirty="0"/>
              <a:t>Windows, Linux and </a:t>
            </a:r>
            <a:r>
              <a:rPr lang="en-US" dirty="0" err="1"/>
              <a:t>MacOS</a:t>
            </a:r>
            <a:r>
              <a:rPr lang="en-US" dirty="0"/>
              <a:t> </a:t>
            </a:r>
            <a:r>
              <a:rPr lang="en-US" dirty="0" smtClean="0"/>
              <a:t>X supported</a:t>
            </a:r>
          </a:p>
          <a:p>
            <a:r>
              <a:rPr lang="en-US" dirty="0" smtClean="0"/>
              <a:t>Low requirements</a:t>
            </a:r>
          </a:p>
          <a:p>
            <a:r>
              <a:rPr lang="en-US" dirty="0" smtClean="0"/>
              <a:t>Ethernet </a:t>
            </a:r>
            <a:r>
              <a:rPr lang="en-US" dirty="0"/>
              <a:t>network configurations </a:t>
            </a:r>
            <a:r>
              <a:rPr lang="en-US" dirty="0" smtClean="0"/>
              <a:t>only</a:t>
            </a:r>
          </a:p>
          <a:p>
            <a:r>
              <a:rPr lang="en-US" dirty="0"/>
              <a:t>Virtual </a:t>
            </a:r>
            <a:r>
              <a:rPr lang="en-US" dirty="0" smtClean="0"/>
              <a:t>Machines</a:t>
            </a:r>
            <a:endParaRPr lang="en-US" dirty="0"/>
          </a:p>
        </p:txBody>
      </p:sp>
      <p:pic>
        <p:nvPicPr>
          <p:cNvPr id="5122" name="Picture 2" descr="C:\Users\jtb\AppData\Local\Microsoft\Windows\Temporary Internet Files\Content.IE5\QTKNH17T\MC90043484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8174" y="3048000"/>
            <a:ext cx="7413625" cy="741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86112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a:t>
            </a:r>
            <a:endParaRPr lang="en-US" dirty="0"/>
          </a:p>
        </p:txBody>
      </p:sp>
      <p:sp>
        <p:nvSpPr>
          <p:cNvPr id="3" name="Text Placeholder 2"/>
          <p:cNvSpPr>
            <a:spLocks noGrp="1"/>
          </p:cNvSpPr>
          <p:nvPr>
            <p:ph type="body" sz="quarter" idx="10"/>
          </p:nvPr>
        </p:nvSpPr>
        <p:spPr>
          <a:xfrm>
            <a:off x="1121810" y="3017520"/>
            <a:ext cx="9471577" cy="9418320"/>
          </a:xfrm>
        </p:spPr>
        <p:txBody>
          <a:bodyPr/>
          <a:lstStyle/>
          <a:p>
            <a:r>
              <a:rPr lang="en-US" dirty="0"/>
              <a:t>Start </a:t>
            </a:r>
            <a:r>
              <a:rPr lang="en-US" dirty="0" smtClean="0"/>
              <a:t>Autodesk® Product Installer</a:t>
            </a:r>
            <a:endParaRPr lang="en-US" dirty="0"/>
          </a:p>
          <a:p>
            <a:r>
              <a:rPr lang="en-US" dirty="0" smtClean="0"/>
              <a:t>Click Install </a:t>
            </a:r>
            <a:r>
              <a:rPr lang="en-US" dirty="0"/>
              <a:t>Tools &amp; </a:t>
            </a:r>
            <a:r>
              <a:rPr lang="en-US" dirty="0" smtClean="0"/>
              <a:t>Utilities</a:t>
            </a:r>
            <a:endParaRPr lang="en-US" dirty="0"/>
          </a:p>
        </p:txBody>
      </p:sp>
      <p:pic>
        <p:nvPicPr>
          <p:cNvPr id="1026" name="Picture 2" descr="C:\Users\jtb\Desktop\AU\images\AutoCAD 2012 setup.png"/>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10695211" y="2209800"/>
            <a:ext cx="12994015" cy="1011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70295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a:t>
            </a:r>
            <a:endParaRPr lang="en-US" dirty="0"/>
          </a:p>
        </p:txBody>
      </p:sp>
      <p:sp>
        <p:nvSpPr>
          <p:cNvPr id="3" name="Text Placeholder 2"/>
          <p:cNvSpPr>
            <a:spLocks noGrp="1"/>
          </p:cNvSpPr>
          <p:nvPr>
            <p:ph type="body" sz="quarter" idx="10"/>
          </p:nvPr>
        </p:nvSpPr>
        <p:spPr/>
        <p:txBody>
          <a:bodyPr/>
          <a:lstStyle/>
          <a:p>
            <a:r>
              <a:rPr lang="en-US" dirty="0" smtClean="0"/>
              <a:t>Select Network License Manager</a:t>
            </a:r>
          </a:p>
          <a:p>
            <a:r>
              <a:rPr lang="en-US" dirty="0" smtClean="0"/>
              <a:t>Install</a:t>
            </a:r>
            <a:endParaRPr lang="en-US" dirty="0"/>
          </a:p>
        </p:txBody>
      </p:sp>
      <p:sp>
        <p:nvSpPr>
          <p:cNvPr id="5" name="Content Placeholder 4"/>
          <p:cNvSpPr>
            <a:spLocks noGrp="1"/>
          </p:cNvSpPr>
          <p:nvPr>
            <p:ph sz="quarter" idx="11"/>
          </p:nvPr>
        </p:nvSpPr>
        <p:spPr/>
        <p:txBody>
          <a:bodyPr/>
          <a:lstStyle/>
          <a:p>
            <a:endParaRPr lang="en-US"/>
          </a:p>
        </p:txBody>
      </p:sp>
      <p:pic>
        <p:nvPicPr>
          <p:cNvPr id="7" name="Picture 2" descr="C:\Users\jtb\Desktop\AU\images\AutoCAD 2012 setup NL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9587" y="2181632"/>
            <a:ext cx="13030200" cy="1014291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18030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Request a License File</a:t>
            </a:r>
          </a:p>
        </p:txBody>
      </p:sp>
      <p:sp>
        <p:nvSpPr>
          <p:cNvPr id="4" name="Text Placeholder 3"/>
          <p:cNvSpPr>
            <a:spLocks noGrp="1"/>
          </p:cNvSpPr>
          <p:nvPr>
            <p:ph type="body" sz="quarter" idx="10"/>
          </p:nvPr>
        </p:nvSpPr>
        <p:spPr/>
        <p:txBody>
          <a:bodyPr/>
          <a:lstStyle/>
          <a:p>
            <a:r>
              <a:rPr lang="en-US" dirty="0" smtClean="0"/>
              <a:t>Server </a:t>
            </a:r>
            <a:r>
              <a:rPr lang="en-US" dirty="0"/>
              <a:t>host </a:t>
            </a:r>
            <a:r>
              <a:rPr lang="en-US" dirty="0" smtClean="0"/>
              <a:t>name</a:t>
            </a:r>
          </a:p>
          <a:p>
            <a:r>
              <a:rPr lang="en-US" dirty="0"/>
              <a:t>Host </a:t>
            </a:r>
            <a:r>
              <a:rPr lang="en-US" dirty="0" smtClean="0"/>
              <a:t>ID / MAC address / Ethernet Address</a:t>
            </a:r>
          </a:p>
          <a:p>
            <a:r>
              <a:rPr lang="en-US" dirty="0" smtClean="0"/>
              <a:t>Product </a:t>
            </a:r>
            <a:r>
              <a:rPr lang="en-US" dirty="0"/>
              <a:t>serial </a:t>
            </a:r>
            <a:r>
              <a:rPr lang="en-US" dirty="0" smtClean="0"/>
              <a:t>number</a:t>
            </a:r>
          </a:p>
          <a:p>
            <a:r>
              <a:rPr lang="en-US" dirty="0" smtClean="0"/>
              <a:t>Name </a:t>
            </a:r>
            <a:r>
              <a:rPr lang="en-US" dirty="0"/>
              <a:t>and version of each </a:t>
            </a:r>
            <a:r>
              <a:rPr lang="en-US" dirty="0" smtClean="0"/>
              <a:t>product</a:t>
            </a:r>
          </a:p>
          <a:p>
            <a:r>
              <a:rPr lang="en-US" dirty="0" smtClean="0"/>
              <a:t>Quantity </a:t>
            </a:r>
            <a:r>
              <a:rPr lang="en-US" dirty="0"/>
              <a:t>of licenses for each product/version per license </a:t>
            </a:r>
            <a:r>
              <a:rPr lang="en-US" dirty="0" smtClean="0"/>
              <a:t>server</a:t>
            </a:r>
          </a:p>
          <a:p>
            <a:r>
              <a:rPr lang="en-US" dirty="0" smtClean="0"/>
              <a:t>Server </a:t>
            </a:r>
            <a:r>
              <a:rPr lang="en-US" dirty="0"/>
              <a:t>setup (Single, Redundant or Distributed</a:t>
            </a:r>
            <a:r>
              <a:rPr lang="en-US" dirty="0" smtClean="0"/>
              <a:t>)</a:t>
            </a:r>
            <a:endParaRPr lang="en-US" dirty="0"/>
          </a:p>
        </p:txBody>
      </p:sp>
      <p:sp>
        <p:nvSpPr>
          <p:cNvPr id="5" name="Content Placeholder 4"/>
          <p:cNvSpPr>
            <a:spLocks noGrp="1"/>
          </p:cNvSpPr>
          <p:nvPr>
            <p:ph sz="quarter" idx="11"/>
          </p:nvPr>
        </p:nvSpPr>
        <p:spPr/>
        <p:txBody>
          <a:bodyPr/>
          <a:lstStyle/>
          <a:p>
            <a:endParaRPr lang="en-US"/>
          </a:p>
        </p:txBody>
      </p:sp>
      <p:pic>
        <p:nvPicPr>
          <p:cNvPr id="9218" name="Picture 2" descr="C:\Users\jtb\Desktop\AU\images\2011-11-05 11-48-5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3587" y="3480731"/>
            <a:ext cx="10975315" cy="679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56655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License file</a:t>
            </a:r>
            <a:endParaRPr lang="en-US" dirty="0"/>
          </a:p>
        </p:txBody>
      </p:sp>
      <p:sp>
        <p:nvSpPr>
          <p:cNvPr id="3" name="Text Placeholder 2"/>
          <p:cNvSpPr>
            <a:spLocks noGrp="1"/>
          </p:cNvSpPr>
          <p:nvPr>
            <p:ph type="body" sz="quarter" idx="10"/>
          </p:nvPr>
        </p:nvSpPr>
        <p:spPr/>
        <p:txBody>
          <a:bodyPr/>
          <a:lstStyle/>
          <a:p>
            <a:r>
              <a:rPr lang="en-US" dirty="0" smtClean="0"/>
              <a:t>Server Host Name</a:t>
            </a:r>
          </a:p>
          <a:p>
            <a:r>
              <a:rPr lang="en-US" dirty="0"/>
              <a:t>Host </a:t>
            </a:r>
            <a:r>
              <a:rPr lang="en-US" dirty="0" smtClean="0"/>
              <a:t>ID (</a:t>
            </a:r>
            <a:r>
              <a:rPr lang="en-US" dirty="0"/>
              <a:t>MAC address) </a:t>
            </a:r>
            <a:endParaRPr lang="en-US" dirty="0" smtClean="0"/>
          </a:p>
          <a:p>
            <a:r>
              <a:rPr lang="en-US" dirty="0" smtClean="0"/>
              <a:t>Product Serial Number</a:t>
            </a:r>
          </a:p>
          <a:p>
            <a:r>
              <a:rPr lang="en-US" dirty="0"/>
              <a:t>Name and version of each </a:t>
            </a:r>
            <a:r>
              <a:rPr lang="en-US" dirty="0" smtClean="0"/>
              <a:t>product</a:t>
            </a:r>
          </a:p>
          <a:p>
            <a:r>
              <a:rPr lang="en-US" dirty="0"/>
              <a:t>Quantity of </a:t>
            </a:r>
            <a:r>
              <a:rPr lang="en-US" dirty="0" smtClean="0"/>
              <a:t>licenses</a:t>
            </a:r>
          </a:p>
          <a:p>
            <a:r>
              <a:rPr lang="en-US" dirty="0" smtClean="0"/>
              <a:t>Type of server setup</a:t>
            </a:r>
            <a:endParaRPr lang="en-US" dirty="0"/>
          </a:p>
          <a:p>
            <a:pPr marL="0" indent="0">
              <a:buNone/>
            </a:pPr>
            <a:endParaRPr lang="en-US" dirty="0"/>
          </a:p>
          <a:p>
            <a:pPr marL="0" indent="0">
              <a:buNone/>
            </a:pPr>
            <a:endParaRPr lang="en-US" dirty="0" smtClean="0"/>
          </a:p>
          <a:p>
            <a:endParaRPr lang="en-US" dirty="0"/>
          </a:p>
        </p:txBody>
      </p:sp>
      <p:sp>
        <p:nvSpPr>
          <p:cNvPr id="8" name="Folded Corner 7"/>
          <p:cNvSpPr/>
          <p:nvPr/>
        </p:nvSpPr>
        <p:spPr bwMode="auto">
          <a:xfrm>
            <a:off x="12345987" y="1752600"/>
            <a:ext cx="10134600" cy="9677400"/>
          </a:xfrm>
          <a:prstGeom prst="foldedCorner">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buNone/>
            </a:pPr>
            <a:r>
              <a:rPr lang="en-US" sz="1400" dirty="0"/>
              <a:t>SERVER ALPHA 0328f1613717 27000</a:t>
            </a:r>
          </a:p>
          <a:p>
            <a:pPr marL="0" indent="0">
              <a:buNone/>
            </a:pPr>
            <a:r>
              <a:rPr lang="en-US" sz="1400" dirty="0"/>
              <a:t>USE_SERVER</a:t>
            </a:r>
          </a:p>
          <a:p>
            <a:pPr marL="0" indent="0">
              <a:buNone/>
            </a:pPr>
            <a:r>
              <a:rPr lang="en-US" sz="1400" dirty="0"/>
              <a:t>VENDOR </a:t>
            </a:r>
            <a:r>
              <a:rPr lang="en-US" sz="1400" dirty="0" err="1"/>
              <a:t>adskflex</a:t>
            </a:r>
            <a:r>
              <a:rPr lang="en-US" sz="1400" dirty="0"/>
              <a:t> port=2080</a:t>
            </a:r>
          </a:p>
          <a:p>
            <a:pPr marL="0" indent="0">
              <a:buNone/>
            </a:pPr>
            <a:r>
              <a:rPr lang="en-US" sz="1400" dirty="0"/>
              <a:t>PACKAGE 64300ACD_F </a:t>
            </a:r>
            <a:r>
              <a:rPr lang="en-US" sz="1400" dirty="0" err="1"/>
              <a:t>adskflex</a:t>
            </a:r>
            <a:r>
              <a:rPr lang="en-US" sz="1400" dirty="0"/>
              <a:t> 3.000 COMPONENTS="85536ACD_2011_0F \</a:t>
            </a:r>
          </a:p>
          <a:p>
            <a:pPr marL="0" indent="0">
              <a:buNone/>
            </a:pPr>
            <a:r>
              <a:rPr lang="en-US" sz="1400" dirty="0"/>
              <a:t>	71200ACD_2010_0F 57600ACD_2009_0F 54600ACD_2008_0F" \</a:t>
            </a:r>
          </a:p>
          <a:p>
            <a:pPr marL="0" indent="0">
              <a:buNone/>
            </a:pPr>
            <a:r>
              <a:rPr lang="en-US" sz="1400" dirty="0"/>
              <a:t>	OPTIONS=SUITE SUPERSEDE ISSUED=06-May-2010 SIGN="0BE5 1EFE \</a:t>
            </a:r>
          </a:p>
          <a:p>
            <a:pPr marL="0" indent="0">
              <a:buNone/>
            </a:pPr>
            <a:r>
              <a:rPr lang="en-US" sz="1400" dirty="0"/>
              <a:t>	AA6C 4934 9C5D CC83 92F5 8062 9794 45E5 1F61 7396 BE23 B21A \</a:t>
            </a:r>
          </a:p>
          <a:p>
            <a:pPr marL="0" indent="0">
              <a:buNone/>
            </a:pPr>
            <a:r>
              <a:rPr lang="en-US" sz="1400" dirty="0"/>
              <a:t>	1CE6 02F1 A207 387E D5A4 5CC0 2F96 4F91 F1AC BAC4 3F82 6BB3 \</a:t>
            </a:r>
          </a:p>
          <a:p>
            <a:pPr marL="0" indent="0">
              <a:buNone/>
            </a:pPr>
            <a:r>
              <a:rPr lang="en-US" sz="1400" dirty="0"/>
              <a:t>	0153 6783 296C D8CC" SIGN2="17EC 7275 EAAD C6EC C3DE E23E 0259 \</a:t>
            </a:r>
          </a:p>
          <a:p>
            <a:pPr marL="0" indent="0">
              <a:buNone/>
            </a:pPr>
            <a:r>
              <a:rPr lang="en-US" sz="1400" dirty="0"/>
              <a:t>	7468 91A0 7992 C01D 76C7 D9CF 790E 2087 0269 46B0 1F53 DF88 \</a:t>
            </a:r>
          </a:p>
          <a:p>
            <a:pPr marL="0" indent="0">
              <a:buNone/>
            </a:pPr>
            <a:r>
              <a:rPr lang="en-US" sz="1400" dirty="0"/>
              <a:t>	A1EF ECB5 6B19 DEE7 53D4 8A84 DCD5 7A3D 04E4 9B23 356B"</a:t>
            </a:r>
          </a:p>
          <a:p>
            <a:pPr marL="0" indent="0">
              <a:buNone/>
            </a:pPr>
            <a:r>
              <a:rPr lang="en-US" sz="1400" dirty="0"/>
              <a:t>INCREMENT 64300ACD_F </a:t>
            </a:r>
            <a:r>
              <a:rPr lang="en-US" sz="1400" dirty="0" err="1"/>
              <a:t>adskflex</a:t>
            </a:r>
            <a:r>
              <a:rPr lang="en-US" sz="1400" dirty="0"/>
              <a:t> 3.000 permanent 2 \</a:t>
            </a:r>
          </a:p>
          <a:p>
            <a:pPr marL="0" indent="0">
              <a:buNone/>
            </a:pPr>
            <a:r>
              <a:rPr lang="en-US" sz="1400" dirty="0"/>
              <a:t>	VENDOR_STRING=</a:t>
            </a:r>
            <a:r>
              <a:rPr lang="en-US" sz="1400" dirty="0" err="1"/>
              <a:t>nfr:permanent</a:t>
            </a:r>
            <a:r>
              <a:rPr lang="en-US" sz="1400" dirty="0"/>
              <a:t> SUPERSEDE DUP_GROUP=UH \</a:t>
            </a:r>
          </a:p>
          <a:p>
            <a:pPr marL="0" indent="0">
              <a:buNone/>
            </a:pPr>
            <a:r>
              <a:rPr lang="en-US" sz="1400" dirty="0"/>
              <a:t>	SUITE_DUP_GROUP=UHV ISSUED=06-May-2010 BORROW=4320 \</a:t>
            </a:r>
          </a:p>
          <a:p>
            <a:pPr marL="0" indent="0">
              <a:buNone/>
            </a:pPr>
            <a:r>
              <a:rPr lang="en-US" sz="1400" dirty="0"/>
              <a:t>	SN=400-12345678 SIGN="03AB 970D 4C77 464A A3E9 7D3B 2511 6DCA \</a:t>
            </a:r>
          </a:p>
          <a:p>
            <a:pPr marL="0" indent="0">
              <a:buNone/>
            </a:pPr>
            <a:r>
              <a:rPr lang="en-US" sz="1400" dirty="0"/>
              <a:t>	F490 8211 0548 470C 041F C0F2 7660 013E 00DE EFDC E8C6 7B2B \</a:t>
            </a:r>
          </a:p>
          <a:p>
            <a:pPr marL="0" indent="0">
              <a:buNone/>
            </a:pPr>
            <a:r>
              <a:rPr lang="en-US" sz="1400" dirty="0"/>
              <a:t>	C5A7 1853 1FB7 A056 7A98 D176 170B 2020 8F0B C871" SIGN2="0CED \</a:t>
            </a:r>
          </a:p>
          <a:p>
            <a:pPr marL="0" indent="0">
              <a:buNone/>
            </a:pPr>
            <a:r>
              <a:rPr lang="en-US" sz="1400" dirty="0"/>
              <a:t>	A29B 2FF9 AE62 1E8F 8C8C 8E5D ABF1 0BE1 B116 F89C C8A3 21A1 \</a:t>
            </a:r>
          </a:p>
          <a:p>
            <a:pPr marL="0" indent="0">
              <a:buNone/>
            </a:pPr>
            <a:r>
              <a:rPr lang="en-US" sz="1400" dirty="0"/>
              <a:t>	39E4 A31D 0589 3206 D84E BE68 DD7B EB34 E29F 36D3 5890 80F3 \</a:t>
            </a:r>
          </a:p>
          <a:p>
            <a:pPr marL="0" indent="0">
              <a:buNone/>
            </a:pPr>
            <a:r>
              <a:rPr lang="en-US" sz="1400" dirty="0"/>
              <a:t>	6DD7 6425 98DC E8A4 7BCC“</a:t>
            </a:r>
          </a:p>
          <a:p>
            <a:pPr marL="0" indent="0">
              <a:buNone/>
            </a:pPr>
            <a:r>
              <a:rPr lang="en-US" sz="1400" dirty="0"/>
              <a:t>INCREMENT PLIST </a:t>
            </a:r>
            <a:r>
              <a:rPr lang="en-US" sz="1400" dirty="0" err="1"/>
              <a:t>adskflex</a:t>
            </a:r>
            <a:r>
              <a:rPr lang="en-US" sz="1400" dirty="0"/>
              <a:t> 3.000 permanent 1 \</a:t>
            </a:r>
          </a:p>
          <a:p>
            <a:pPr marL="0" indent="0">
              <a:buNone/>
            </a:pPr>
            <a:r>
              <a:rPr lang="en-US" sz="1400" dirty="0"/>
              <a:t>	VENDOR_STRING=A07:51600ACDLAND_2007_0F:52200CIV3D_2007_0F;B07:51900AMECH_PP_2007_0F:51300INVBUN_11_0F:52900INVPRORS_11_0F:53000INVPROSIM_11_0F:51400INVPRO_11_0F;C07:51200ACD_2007_0F:52500REVITS_9_0F:54100REVITS_9_1F:53700REVSU_3_0F:54200REVSU_4_0F;D07:52600REVIT_9_0F:52500REVITS_9_0F;E07:57600ACD_2009_0P:59300INVBUN_2009_0P;F07:51800BLDSYS_2007_0F:53100REVSYP_1_0F:54500REVSYP_2_0F;G07:53400REVITST_3_0F:53700REVSU_3_0F;H07:54300REVIT_9_1F:54100REVITS_9_1F;I07:54400REVITST_4_0F:54200REVSU_4_0F;A08:55500ACDLAND_2008_0F:55400CIV3D_2008_0F;B08:54900AMECH_PP_2008_0F:55000INVBUN_2008_0F:55100INVPRORS_2008_0F:55200INVPROSIM_2008_0F:55300INVPRO_2008_0F;C08:54600ACD_2008_0F:54700REVITS_2008_0F:54800REVSU_2008_0F;D08:57100REVIT_2008_0F:54700REVITS_2008_0F;F08:55600BLDSYS_2008_0F:55700REVSYP_2008_0F;G08:57200REVITST_2008_0F:54800REVSU_2008_0F;A09:59800ACDLAND_2009_0F:59700CIV3D_2009_0F;B09:59200AMECH_PP_2009_0F:59300INVBUN_2009_0F:59400INVPRORS_2009_0F:61700INVMFG_2009_0F:59500INVPROSIM_2009_0F:59600INVPRO_2009_0F;C09:57600ACD_2009_0F:59200AMECH_PP_2009_0F:78400ACDDS_2009_0F:60900REVITS_2009_0F:61000REVSU_2009_0F;D09:62100REVIT_2009_0F:60900REVITS_2009_0F:78200RAV-S_2009_0F;F09:59900BLDSYS_2009_0F:60000REVSYP_2009_0F;G09:62200REVITST_2009_0F:61000REVSU_2009_0F;J09:67800RVTMPJ_2009_0F:60000REVSYP_2009_0F;K09:68800CIVIL_2009_0F:59700CIV3D_2009_0F;L09:60100ARCHDESK_2009_0F:60900REVITS_2009_0F:78200RAV-S_2009_0F;M09:68900NAVREV_2009_1F:78200RAV-S_2009_0F \</a:t>
            </a:r>
          </a:p>
          <a:p>
            <a:pPr marL="0" indent="0">
              <a:buNone/>
            </a:pPr>
            <a:r>
              <a:rPr lang="en-US" sz="1400" dirty="0"/>
              <a:t>	SUPERSEDE ISSUED=06-May-2010 SIGN="142D 251E 421E AE1F 357B \</a:t>
            </a:r>
          </a:p>
          <a:p>
            <a:pPr marL="0" indent="0">
              <a:buNone/>
            </a:pPr>
            <a:r>
              <a:rPr lang="en-US" sz="1400" dirty="0"/>
              <a:t>	A06E C753 B580 2ED6 5DF9 4E6C 803F 6E7A C39C C330 19E0 BCCB \</a:t>
            </a:r>
          </a:p>
          <a:p>
            <a:pPr marL="0" indent="0">
              <a:buNone/>
            </a:pPr>
            <a:r>
              <a:rPr lang="en-US" sz="1400" dirty="0"/>
              <a:t>	C92D D9CD CC92 6A30 F1DC F3EC 00E4 C7A3 ABF5 F33D 4B38 925A \</a:t>
            </a:r>
          </a:p>
          <a:p>
            <a:pPr marL="0" indent="0">
              <a:buNone/>
            </a:pPr>
            <a:r>
              <a:rPr lang="en-US" sz="1400" dirty="0"/>
              <a:t>	DD26" SIGN2="001D A887 DC16 D2ED AB45 400B AB41 E051 73C4 DB42 \</a:t>
            </a:r>
          </a:p>
          <a:p>
            <a:pPr marL="0" indent="0">
              <a:buNone/>
            </a:pPr>
            <a:r>
              <a:rPr lang="en-US" sz="1400" dirty="0"/>
              <a:t>	AF01 2098 706B CBA1 C0FD 0C2B 414D CC30 7CE1 44CD AD76 0DFC \</a:t>
            </a:r>
          </a:p>
          <a:p>
            <a:pPr marL="0" indent="0">
              <a:buNone/>
            </a:pPr>
            <a:r>
              <a:rPr lang="en-US" sz="1400" dirty="0"/>
              <a:t>	2146 9034 E7AD 70C2 E7D4 69A2 A1CC 6AA3"</a:t>
            </a:r>
          </a:p>
          <a:p>
            <a:pPr marL="0" indent="0">
              <a:buNone/>
            </a:pPr>
            <a:endParaRPr lang="en-US" sz="1200" dirty="0"/>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endParaRPr>
          </a:p>
        </p:txBody>
      </p:sp>
    </p:spTree>
    <p:extLst>
      <p:ext uri="{BB962C8B-B14F-4D97-AF65-F5344CB8AC3E}">
        <p14:creationId xmlns:p14="http://schemas.microsoft.com/office/powerpoint/2010/main" val="327714301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 the License Server</a:t>
            </a:r>
          </a:p>
        </p:txBody>
      </p:sp>
      <p:pic>
        <p:nvPicPr>
          <p:cNvPr id="3074" name="Picture 2" descr="C:\Users\jtb\Desktop\AU\images\2011-11-05 11-32-2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15015" y="1798476"/>
            <a:ext cx="16357145" cy="1011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41001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 the License Server</a:t>
            </a:r>
          </a:p>
        </p:txBody>
      </p:sp>
      <p:pic>
        <p:nvPicPr>
          <p:cNvPr id="4098" name="Picture 2" descr="C:\Users\jtb\Desktop\AU\images\2011-11-05 11-32-4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5015" y="1798476"/>
            <a:ext cx="16357145" cy="1011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8847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 the License Server</a:t>
            </a:r>
          </a:p>
        </p:txBody>
      </p:sp>
      <p:pic>
        <p:nvPicPr>
          <p:cNvPr id="5122" name="Picture 2" descr="C:\Users\jtb\Desktop\AU\images\2011-11-05 11-35-3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5015" y="1798476"/>
            <a:ext cx="16357145" cy="1011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88477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Class Summary</a:t>
            </a:r>
            <a:endParaRPr lang="en-US" dirty="0"/>
          </a:p>
        </p:txBody>
      </p:sp>
      <p:sp>
        <p:nvSpPr>
          <p:cNvPr id="16387" name="Text Placeholder 3"/>
          <p:cNvSpPr>
            <a:spLocks noGrp="1"/>
          </p:cNvSpPr>
          <p:nvPr>
            <p:ph type="body" sz="quarter" idx="10"/>
          </p:nvPr>
        </p:nvSpPr>
        <p:spPr>
          <a:xfrm>
            <a:off x="1122363" y="3017838"/>
            <a:ext cx="22639337" cy="9418637"/>
          </a:xfrm>
        </p:spPr>
        <p:txBody>
          <a:bodyPr/>
          <a:lstStyle/>
          <a:p>
            <a:pPr marL="0" indent="0">
              <a:buNone/>
            </a:pPr>
            <a:r>
              <a:rPr lang="en-US" i="1" dirty="0"/>
              <a:t>In this class you learn how to manage network licenses. You will learn the steps required to install and configure Autodesk® Network License Manager and use the Options file to manage group license permissions. </a:t>
            </a:r>
            <a:r>
              <a:rPr lang="en-US" i="1" dirty="0" smtClean="0"/>
              <a:t>	We </a:t>
            </a:r>
            <a:r>
              <a:rPr lang="en-US" i="1" dirty="0"/>
              <a:t>will also cover command-line tools, how to troubleshoot and diagnose problems, optimization, limit borrowing, and upgrade licenses. You will learn how to list current users and create usage reports. This class will benefit everyone new to network licenses and those that want to learn more</a:t>
            </a:r>
            <a:r>
              <a:rPr lang="en-US" i="1" dirty="0" smtClean="0"/>
              <a: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 the License Server</a:t>
            </a:r>
          </a:p>
        </p:txBody>
      </p:sp>
      <p:pic>
        <p:nvPicPr>
          <p:cNvPr id="6146" name="Picture 2" descr="C:\Users\jtb\Desktop\AU\images\2011-11-05 11-37-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5015" y="1798476"/>
            <a:ext cx="16357145" cy="1011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88477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 the License Server</a:t>
            </a:r>
          </a:p>
        </p:txBody>
      </p:sp>
      <p:pic>
        <p:nvPicPr>
          <p:cNvPr id="8194" name="Picture 2" descr="C:\Users\jtb\Desktop\AU\images\2011-11-05 11-43-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682" y="3500858"/>
            <a:ext cx="19523810" cy="6714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4274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 the License Server</a:t>
            </a:r>
          </a:p>
        </p:txBody>
      </p:sp>
      <p:pic>
        <p:nvPicPr>
          <p:cNvPr id="7170" name="Picture 2" descr="C:\Users\jtb\Desktop\AU\images\2011-11-05 11-38-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5015" y="1798476"/>
            <a:ext cx="16357145" cy="1011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88477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marL="0" indent="0"/>
            <a:r>
              <a:rPr lang="en-US" sz="7200" dirty="0" smtClean="0"/>
              <a:t>Managing </a:t>
            </a:r>
            <a:r>
              <a:rPr lang="en-US" sz="7200" dirty="0"/>
              <a:t>network licenses</a:t>
            </a:r>
          </a:p>
        </p:txBody>
      </p:sp>
    </p:spTree>
    <p:extLst>
      <p:ext uri="{BB962C8B-B14F-4D97-AF65-F5344CB8AC3E}">
        <p14:creationId xmlns:p14="http://schemas.microsoft.com/office/powerpoint/2010/main" val="107195507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FlexNet License Server</a:t>
            </a:r>
            <a:endParaRPr lang="en-US" dirty="0"/>
          </a:p>
        </p:txBody>
      </p:sp>
      <p:sp>
        <p:nvSpPr>
          <p:cNvPr id="7" name="Content Placeholder 6"/>
          <p:cNvSpPr>
            <a:spLocks noGrp="1"/>
          </p:cNvSpPr>
          <p:nvPr>
            <p:ph idx="1"/>
          </p:nvPr>
        </p:nvSpPr>
        <p:spPr/>
        <p:txBody>
          <a:bodyPr/>
          <a:lstStyle/>
          <a:p>
            <a:endParaRPr lang="en-US"/>
          </a:p>
        </p:txBody>
      </p:sp>
      <p:sp>
        <p:nvSpPr>
          <p:cNvPr id="5" name="computr2"/>
          <p:cNvSpPr>
            <a:spLocks noEditPoints="1" noChangeArrowheads="1"/>
          </p:cNvSpPr>
          <p:nvPr/>
        </p:nvSpPr>
        <p:spPr bwMode="auto">
          <a:xfrm>
            <a:off x="3163887" y="6280779"/>
            <a:ext cx="1809750" cy="18097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US" sz="2800" dirty="0">
                <a:solidFill>
                  <a:schemeClr val="bg1"/>
                </a:solidFill>
              </a:rPr>
              <a:t>PC</a:t>
            </a:r>
            <a:endParaRPr lang="en-US" sz="2800" dirty="0"/>
          </a:p>
        </p:txBody>
      </p:sp>
      <p:sp>
        <p:nvSpPr>
          <p:cNvPr id="6" name="computr2"/>
          <p:cNvSpPr>
            <a:spLocks noEditPoints="1" noChangeArrowheads="1"/>
          </p:cNvSpPr>
          <p:nvPr/>
        </p:nvSpPr>
        <p:spPr bwMode="auto">
          <a:xfrm>
            <a:off x="3163887" y="8366757"/>
            <a:ext cx="1809750" cy="18097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US" sz="2800" dirty="0" smtClean="0">
                <a:solidFill>
                  <a:schemeClr val="bg1"/>
                </a:solidFill>
              </a:rPr>
              <a:t>PC</a:t>
            </a:r>
            <a:endParaRPr lang="en-US" sz="2800" dirty="0">
              <a:solidFill>
                <a:schemeClr val="bg1"/>
              </a:solidFill>
            </a:endParaRPr>
          </a:p>
        </p:txBody>
      </p:sp>
      <p:cxnSp>
        <p:nvCxnSpPr>
          <p:cNvPr id="8" name="Straight Arrow Connector 7"/>
          <p:cNvCxnSpPr>
            <a:stCxn id="5" idx="8"/>
            <a:endCxn id="4" idx="7"/>
          </p:cNvCxnSpPr>
          <p:nvPr/>
        </p:nvCxnSpPr>
        <p:spPr bwMode="auto">
          <a:xfrm flipV="1">
            <a:off x="4741386" y="7185657"/>
            <a:ext cx="2709475" cy="417664"/>
          </a:xfrm>
          <a:prstGeom prst="straightConnector1">
            <a:avLst/>
          </a:prstGeom>
          <a:solidFill>
            <a:schemeClr val="accent1"/>
          </a:solidFill>
          <a:ln w="38100" cap="flat" cmpd="sng" algn="ctr">
            <a:solidFill>
              <a:srgbClr val="000000"/>
            </a:solidFill>
            <a:prstDash val="solid"/>
            <a:round/>
            <a:headEnd type="arrow" w="med" len="med"/>
            <a:tailEnd type="arrow" w="lg" len="lg"/>
          </a:ln>
          <a:effectLst/>
        </p:spPr>
      </p:cxnSp>
      <p:cxnSp>
        <p:nvCxnSpPr>
          <p:cNvPr id="10" name="Straight Arrow Connector 9"/>
          <p:cNvCxnSpPr>
            <a:stCxn id="6" idx="8"/>
          </p:cNvCxnSpPr>
          <p:nvPr/>
        </p:nvCxnSpPr>
        <p:spPr bwMode="auto">
          <a:xfrm flipV="1">
            <a:off x="4741386" y="7909557"/>
            <a:ext cx="2709474" cy="1779742"/>
          </a:xfrm>
          <a:prstGeom prst="straightConnector1">
            <a:avLst/>
          </a:prstGeom>
          <a:solidFill>
            <a:schemeClr val="accent1"/>
          </a:solidFill>
          <a:ln w="38100" cap="flat" cmpd="sng" algn="ctr">
            <a:solidFill>
              <a:srgbClr val="000000"/>
            </a:solidFill>
            <a:prstDash val="solid"/>
            <a:round/>
            <a:headEnd type="arrow" w="med" len="med"/>
            <a:tailEnd type="arrow" w="lg" len="lg"/>
          </a:ln>
          <a:effectLst/>
        </p:spPr>
      </p:cxnSp>
      <p:sp>
        <p:nvSpPr>
          <p:cNvPr id="12" name="Rectangle 11"/>
          <p:cNvSpPr/>
          <p:nvPr/>
        </p:nvSpPr>
        <p:spPr bwMode="auto">
          <a:xfrm>
            <a:off x="10631487" y="2423157"/>
            <a:ext cx="11201400" cy="9525000"/>
          </a:xfrm>
          <a:prstGeom prst="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endParaRPr>
          </a:p>
        </p:txBody>
      </p:sp>
      <p:sp>
        <p:nvSpPr>
          <p:cNvPr id="13" name="Rounded Rectangle 12"/>
          <p:cNvSpPr/>
          <p:nvPr/>
        </p:nvSpPr>
        <p:spPr bwMode="auto">
          <a:xfrm>
            <a:off x="14670087" y="6674637"/>
            <a:ext cx="3581400" cy="1882775"/>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rPr>
              <a:t>License Server Manager</a:t>
            </a:r>
          </a:p>
          <a:p>
            <a:pPr marL="0" marR="0" indent="0" algn="ctr" defTabSz="914400" rtl="0" eaLnBrk="1" fontAlgn="base" latinLnBrk="0" hangingPunct="1">
              <a:lnSpc>
                <a:spcPct val="100000"/>
              </a:lnSpc>
              <a:spcBef>
                <a:spcPct val="0"/>
              </a:spcBef>
              <a:spcAft>
                <a:spcPct val="0"/>
              </a:spcAft>
              <a:buClrTx/>
              <a:buSzTx/>
              <a:buFontTx/>
              <a:buNone/>
              <a:tabLst/>
            </a:pPr>
            <a:r>
              <a:rPr lang="en-US" sz="3200" dirty="0" smtClean="0">
                <a:solidFill>
                  <a:srgbClr val="000000"/>
                </a:solidFill>
                <a:latin typeface="Gill Sans" charset="0"/>
                <a:ea typeface="ヒラギノ角ゴ Pro W3" charset="0"/>
                <a:cs typeface="ヒラギノ角ゴ Pro W3" charset="0"/>
                <a:sym typeface="Gill Sans" charset="0"/>
              </a:rPr>
              <a:t>(lmgrd.exe)</a:t>
            </a:r>
            <a:endPar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endParaRPr>
          </a:p>
        </p:txBody>
      </p:sp>
      <p:sp>
        <p:nvSpPr>
          <p:cNvPr id="14" name="Rounded Rectangle 13"/>
          <p:cNvSpPr/>
          <p:nvPr/>
        </p:nvSpPr>
        <p:spPr bwMode="auto">
          <a:xfrm>
            <a:off x="14670087" y="9436170"/>
            <a:ext cx="3581400" cy="1882775"/>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a:r>
              <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rPr>
              <a:t>Vendor Daemon from</a:t>
            </a:r>
            <a:r>
              <a:rPr kumimoji="0" lang="en-US" sz="3200" b="0" i="0" u="none" strike="noStrike" cap="none" normalizeH="0" dirty="0" smtClean="0">
                <a:ln>
                  <a:noFill/>
                </a:ln>
                <a:solidFill>
                  <a:srgbClr val="000000"/>
                </a:solidFill>
                <a:effectLst/>
                <a:latin typeface="Gill Sans" charset="0"/>
                <a:ea typeface="ヒラギノ角ゴ Pro W3" charset="0"/>
                <a:cs typeface="ヒラギノ角ゴ Pro W3" charset="0"/>
                <a:sym typeface="Gill Sans" charset="0"/>
              </a:rPr>
              <a:t> </a:t>
            </a:r>
            <a:r>
              <a:rPr lang="en-US" sz="3200" dirty="0" smtClean="0">
                <a:solidFill>
                  <a:srgbClr val="000000"/>
                </a:solidFill>
                <a:latin typeface="Gill Sans" charset="0"/>
                <a:ea typeface="ヒラギノ角ゴ Pro W3" charset="0"/>
                <a:cs typeface="ヒラギノ角ゴ Pro W3" charset="0"/>
                <a:sym typeface="Gill Sans" charset="0"/>
              </a:rPr>
              <a:t>Autodesk®</a:t>
            </a:r>
            <a:endPar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endParaRPr>
          </a:p>
          <a:p>
            <a:pPr algn="ctr" defTabSz="914400"/>
            <a:r>
              <a:rPr lang="en-US" sz="3200" dirty="0">
                <a:solidFill>
                  <a:srgbClr val="000000"/>
                </a:solidFill>
                <a:latin typeface="Gill Sans" charset="0"/>
                <a:ea typeface="ヒラギノ角ゴ Pro W3" charset="0"/>
                <a:cs typeface="ヒラギノ角ゴ Pro W3" charset="0"/>
                <a:sym typeface="Gill Sans" charset="0"/>
              </a:rPr>
              <a:t>(adskflex.exe)</a:t>
            </a:r>
            <a:endPar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endParaRPr>
          </a:p>
        </p:txBody>
      </p:sp>
      <p:sp>
        <p:nvSpPr>
          <p:cNvPr id="17" name="Rectangle 16"/>
          <p:cNvSpPr/>
          <p:nvPr/>
        </p:nvSpPr>
        <p:spPr bwMode="auto">
          <a:xfrm>
            <a:off x="11669394" y="6473024"/>
            <a:ext cx="1905000" cy="2286000"/>
          </a:xfrm>
          <a:prstGeom prst="rect">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rPr>
              <a:t>License File</a:t>
            </a:r>
          </a:p>
        </p:txBody>
      </p:sp>
      <p:sp>
        <p:nvSpPr>
          <p:cNvPr id="18" name="Rectangle 17"/>
          <p:cNvSpPr/>
          <p:nvPr/>
        </p:nvSpPr>
        <p:spPr bwMode="auto">
          <a:xfrm>
            <a:off x="11622087" y="9234558"/>
            <a:ext cx="1905000" cy="2286000"/>
          </a:xfrm>
          <a:prstGeom prst="rect">
            <a:avLst/>
          </a:prstGeom>
          <a:solidFill>
            <a:schemeClr val="accent1"/>
          </a:solidFill>
          <a:ln w="25400" cap="flat" cmpd="sng" algn="ctr">
            <a:solidFill>
              <a:srgbClr val="0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rPr>
              <a:t>Options File</a:t>
            </a:r>
          </a:p>
          <a:p>
            <a:pPr algn="ctr" defTabSz="914400"/>
            <a:r>
              <a:rPr lang="en-US" sz="3200" dirty="0">
                <a:solidFill>
                  <a:srgbClr val="000000"/>
                </a:solidFill>
                <a:latin typeface="Gill Sans" charset="0"/>
                <a:ea typeface="ヒラギノ角ゴ Pro W3" charset="0"/>
                <a:cs typeface="ヒラギノ角ゴ Pro W3" charset="0"/>
                <a:sym typeface="Gill Sans" charset="0"/>
              </a:rPr>
              <a:t>(adskflex.opt</a:t>
            </a:r>
            <a:r>
              <a:rPr lang="en-US" sz="3200" dirty="0" smtClean="0">
                <a:solidFill>
                  <a:srgbClr val="000000"/>
                </a:solidFill>
                <a:latin typeface="Gill Sans" charset="0"/>
                <a:ea typeface="ヒラギノ角ゴ Pro W3" charset="0"/>
                <a:cs typeface="ヒラギノ角ゴ Pro W3" charset="0"/>
                <a:sym typeface="Gill Sans" charset="0"/>
              </a:rPr>
              <a:t>)</a:t>
            </a:r>
            <a:endPar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endParaRPr>
          </a:p>
        </p:txBody>
      </p:sp>
      <p:cxnSp>
        <p:nvCxnSpPr>
          <p:cNvPr id="20" name="Straight Arrow Connector 19"/>
          <p:cNvCxnSpPr>
            <a:stCxn id="17" idx="3"/>
            <a:endCxn id="13" idx="1"/>
          </p:cNvCxnSpPr>
          <p:nvPr/>
        </p:nvCxnSpPr>
        <p:spPr bwMode="auto">
          <a:xfrm>
            <a:off x="13574394" y="7616024"/>
            <a:ext cx="1095693" cy="1"/>
          </a:xfrm>
          <a:prstGeom prst="straightConnector1">
            <a:avLst/>
          </a:prstGeom>
          <a:solidFill>
            <a:schemeClr val="accent1"/>
          </a:solidFill>
          <a:ln w="25400" cap="flat" cmpd="sng" algn="ctr">
            <a:solidFill>
              <a:srgbClr val="000000"/>
            </a:solidFill>
            <a:prstDash val="solid"/>
            <a:round/>
            <a:headEnd type="none" w="med" len="med"/>
            <a:tailEnd type="arrow" w="lg" len="lg"/>
          </a:ln>
          <a:effectLst/>
        </p:spPr>
      </p:cxnSp>
      <p:cxnSp>
        <p:nvCxnSpPr>
          <p:cNvPr id="23" name="Straight Arrow Connector 22"/>
          <p:cNvCxnSpPr>
            <a:stCxn id="18" idx="3"/>
          </p:cNvCxnSpPr>
          <p:nvPr/>
        </p:nvCxnSpPr>
        <p:spPr bwMode="auto">
          <a:xfrm>
            <a:off x="13527087" y="10377558"/>
            <a:ext cx="1143000" cy="0"/>
          </a:xfrm>
          <a:prstGeom prst="straightConnector1">
            <a:avLst/>
          </a:prstGeom>
          <a:solidFill>
            <a:schemeClr val="accent1"/>
          </a:solidFill>
          <a:ln w="25400" cap="flat" cmpd="sng" algn="ctr">
            <a:solidFill>
              <a:srgbClr val="000000"/>
            </a:solidFill>
            <a:prstDash val="solid"/>
            <a:round/>
            <a:headEnd type="none" w="med" len="med"/>
            <a:tailEnd type="arrow" w="lg" len="lg"/>
          </a:ln>
          <a:effectLst/>
        </p:spPr>
      </p:cxnSp>
      <p:sp>
        <p:nvSpPr>
          <p:cNvPr id="24" name="Rectangle 23"/>
          <p:cNvSpPr/>
          <p:nvPr/>
        </p:nvSpPr>
        <p:spPr bwMode="auto">
          <a:xfrm>
            <a:off x="19100481" y="6473024"/>
            <a:ext cx="1905000" cy="2286000"/>
          </a:xfrm>
          <a:prstGeom prst="rect">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dirty="0" smtClean="0">
                <a:solidFill>
                  <a:srgbClr val="000000"/>
                </a:solidFill>
                <a:latin typeface="Gill Sans" charset="0"/>
                <a:ea typeface="ヒラギノ角ゴ Pro W3" charset="0"/>
                <a:cs typeface="ヒラギノ角ゴ Pro W3" charset="0"/>
                <a:sym typeface="Gill Sans" charset="0"/>
              </a:rPr>
              <a:t>FlexNet Debug Log</a:t>
            </a:r>
            <a:endPar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endParaRPr>
          </a:p>
        </p:txBody>
      </p:sp>
      <p:sp>
        <p:nvSpPr>
          <p:cNvPr id="25" name="Rectangle 24"/>
          <p:cNvSpPr/>
          <p:nvPr/>
        </p:nvSpPr>
        <p:spPr bwMode="auto">
          <a:xfrm>
            <a:off x="19053174" y="9234558"/>
            <a:ext cx="1905000" cy="2286000"/>
          </a:xfrm>
          <a:prstGeom prst="rect">
            <a:avLst/>
          </a:prstGeom>
          <a:solidFill>
            <a:schemeClr val="accent1"/>
          </a:solidFill>
          <a:ln w="25400" cap="flat" cmpd="sng" algn="ctr">
            <a:solidFill>
              <a:srgbClr val="0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rPr>
              <a:t>Report Log</a:t>
            </a:r>
          </a:p>
          <a:p>
            <a:pPr algn="ctr" defTabSz="914400"/>
            <a:r>
              <a:rPr lang="en-US" sz="3200" dirty="0" smtClean="0">
                <a:solidFill>
                  <a:srgbClr val="000000"/>
                </a:solidFill>
                <a:latin typeface="Gill Sans" charset="0"/>
                <a:ea typeface="ヒラギノ角ゴ Pro W3" charset="0"/>
                <a:cs typeface="ヒラギノ角ゴ Pro W3" charset="0"/>
                <a:sym typeface="Gill Sans" charset="0"/>
              </a:rPr>
              <a:t>(.rl)</a:t>
            </a:r>
            <a:endPar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endParaRPr>
          </a:p>
        </p:txBody>
      </p:sp>
      <p:cxnSp>
        <p:nvCxnSpPr>
          <p:cNvPr id="26" name="Straight Arrow Connector 25"/>
          <p:cNvCxnSpPr>
            <a:stCxn id="13" idx="3"/>
            <a:endCxn id="24" idx="1"/>
          </p:cNvCxnSpPr>
          <p:nvPr/>
        </p:nvCxnSpPr>
        <p:spPr bwMode="auto">
          <a:xfrm flipV="1">
            <a:off x="18251487" y="7616024"/>
            <a:ext cx="848994" cy="1"/>
          </a:xfrm>
          <a:prstGeom prst="straightConnector1">
            <a:avLst/>
          </a:prstGeom>
          <a:solidFill>
            <a:schemeClr val="accent1"/>
          </a:solidFill>
          <a:ln w="25400" cap="flat" cmpd="sng" algn="ctr">
            <a:solidFill>
              <a:srgbClr val="000000"/>
            </a:solidFill>
            <a:prstDash val="solid"/>
            <a:round/>
            <a:headEnd type="none" w="med" len="med"/>
            <a:tailEnd type="arrow" w="lg" len="lg"/>
          </a:ln>
          <a:effectLst/>
        </p:spPr>
      </p:cxnSp>
      <p:cxnSp>
        <p:nvCxnSpPr>
          <p:cNvPr id="27" name="Straight Arrow Connector 26"/>
          <p:cNvCxnSpPr>
            <a:stCxn id="14" idx="3"/>
            <a:endCxn id="25" idx="1"/>
          </p:cNvCxnSpPr>
          <p:nvPr/>
        </p:nvCxnSpPr>
        <p:spPr bwMode="auto">
          <a:xfrm>
            <a:off x="18251487" y="10377558"/>
            <a:ext cx="801687" cy="0"/>
          </a:xfrm>
          <a:prstGeom prst="straightConnector1">
            <a:avLst/>
          </a:prstGeom>
          <a:solidFill>
            <a:schemeClr val="accent1"/>
          </a:solidFill>
          <a:ln w="25400" cap="flat" cmpd="sng" algn="ctr">
            <a:solidFill>
              <a:srgbClr val="000000"/>
            </a:solidFill>
            <a:prstDash val="solid"/>
            <a:round/>
            <a:headEnd type="none" w="med" len="med"/>
            <a:tailEnd type="arrow" w="lg" len="lg"/>
          </a:ln>
          <a:effectLst/>
        </p:spPr>
      </p:cxnSp>
      <p:cxnSp>
        <p:nvCxnSpPr>
          <p:cNvPr id="34" name="Straight Connector 33"/>
          <p:cNvCxnSpPr>
            <a:stCxn id="13" idx="2"/>
            <a:endCxn id="14" idx="0"/>
          </p:cNvCxnSpPr>
          <p:nvPr/>
        </p:nvCxnSpPr>
        <p:spPr bwMode="auto">
          <a:xfrm>
            <a:off x="16460787" y="8557412"/>
            <a:ext cx="0" cy="878758"/>
          </a:xfrm>
          <a:prstGeom prst="line">
            <a:avLst/>
          </a:prstGeom>
          <a:solidFill>
            <a:schemeClr val="accent1"/>
          </a:solidFill>
          <a:ln w="25400" cap="flat" cmpd="sng" algn="ctr">
            <a:solidFill>
              <a:srgbClr val="000000"/>
            </a:solidFill>
            <a:prstDash val="solid"/>
            <a:round/>
            <a:headEnd type="none" w="med" len="med"/>
            <a:tailEnd type="none" w="med" len="med"/>
          </a:ln>
          <a:effectLst/>
        </p:spPr>
      </p:cxnSp>
      <p:sp>
        <p:nvSpPr>
          <p:cNvPr id="38" name="Rounded Rectangle 37"/>
          <p:cNvSpPr/>
          <p:nvPr/>
        </p:nvSpPr>
        <p:spPr bwMode="auto">
          <a:xfrm>
            <a:off x="12003087" y="3261357"/>
            <a:ext cx="3581400" cy="1882775"/>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rPr>
              <a:t>License Manager Tools</a:t>
            </a:r>
          </a:p>
          <a:p>
            <a:pPr marL="0" marR="0" indent="0" algn="ctr" defTabSz="914400" rtl="0" eaLnBrk="1" fontAlgn="base" latinLnBrk="0" hangingPunct="1">
              <a:lnSpc>
                <a:spcPct val="100000"/>
              </a:lnSpc>
              <a:spcBef>
                <a:spcPct val="0"/>
              </a:spcBef>
              <a:spcAft>
                <a:spcPct val="0"/>
              </a:spcAft>
              <a:buClrTx/>
              <a:buSzTx/>
              <a:buFontTx/>
              <a:buNone/>
              <a:tabLst/>
            </a:pPr>
            <a:r>
              <a:rPr lang="en-US" sz="3200" dirty="0" smtClean="0">
                <a:solidFill>
                  <a:srgbClr val="000000"/>
                </a:solidFill>
                <a:latin typeface="Gill Sans" charset="0"/>
                <a:ea typeface="ヒラギノ角ゴ Pro W3" charset="0"/>
                <a:cs typeface="ヒラギノ角ゴ Pro W3" charset="0"/>
                <a:sym typeface="Gill Sans" charset="0"/>
              </a:rPr>
              <a:t>(lmtools.exe)</a:t>
            </a:r>
            <a:endPar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endParaRPr>
          </a:p>
        </p:txBody>
      </p:sp>
      <p:sp>
        <p:nvSpPr>
          <p:cNvPr id="39" name="Rounded Rectangle 38"/>
          <p:cNvSpPr/>
          <p:nvPr/>
        </p:nvSpPr>
        <p:spPr bwMode="auto">
          <a:xfrm>
            <a:off x="16861630" y="3307077"/>
            <a:ext cx="3581400" cy="1882775"/>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a:r>
              <a:rPr lang="en-US" sz="3200" dirty="0">
                <a:solidFill>
                  <a:srgbClr val="000000"/>
                </a:solidFill>
                <a:latin typeface="Gill Sans" charset="0"/>
                <a:ea typeface="ヒラギノ角ゴ Pro W3" charset="0"/>
                <a:cs typeface="ヒラギノ角ゴ Pro W3" charset="0"/>
                <a:sym typeface="Gill Sans" charset="0"/>
              </a:rPr>
              <a:t>Command-Line </a:t>
            </a:r>
            <a:r>
              <a:rPr lang="en-US" sz="3200" dirty="0" smtClean="0">
                <a:solidFill>
                  <a:srgbClr val="000000"/>
                </a:solidFill>
                <a:latin typeface="Gill Sans" charset="0"/>
                <a:ea typeface="ヒラギノ角ゴ Pro W3" charset="0"/>
                <a:cs typeface="ヒラギノ角ゴ Pro W3" charset="0"/>
                <a:sym typeface="Gill Sans" charset="0"/>
              </a:rPr>
              <a:t>Utilities</a:t>
            </a:r>
          </a:p>
          <a:p>
            <a:pPr algn="ctr" defTabSz="914400"/>
            <a:r>
              <a:rPr lang="en-US" sz="3200" dirty="0" smtClean="0">
                <a:solidFill>
                  <a:srgbClr val="000000"/>
                </a:solidFill>
                <a:latin typeface="Gill Sans" charset="0"/>
                <a:ea typeface="ヒラギノ角ゴ Pro W3" charset="0"/>
                <a:cs typeface="ヒラギノ角ゴ Pro W3" charset="0"/>
                <a:sym typeface="Gill Sans" charset="0"/>
              </a:rPr>
              <a:t>(lmutil.exe)</a:t>
            </a:r>
            <a:endPar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endParaRPr>
          </a:p>
        </p:txBody>
      </p:sp>
      <p:cxnSp>
        <p:nvCxnSpPr>
          <p:cNvPr id="41" name="Straight Connector 40"/>
          <p:cNvCxnSpPr>
            <a:stCxn id="38" idx="2"/>
          </p:cNvCxnSpPr>
          <p:nvPr/>
        </p:nvCxnSpPr>
        <p:spPr bwMode="auto">
          <a:xfrm>
            <a:off x="13793787" y="5144132"/>
            <a:ext cx="2667000" cy="1530505"/>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43" name="Straight Connector 42"/>
          <p:cNvCxnSpPr>
            <a:stCxn id="39" idx="2"/>
          </p:cNvCxnSpPr>
          <p:nvPr/>
        </p:nvCxnSpPr>
        <p:spPr bwMode="auto">
          <a:xfrm flipH="1">
            <a:off x="16460787" y="5189852"/>
            <a:ext cx="2191543" cy="1484785"/>
          </a:xfrm>
          <a:prstGeom prst="line">
            <a:avLst/>
          </a:prstGeom>
          <a:solidFill>
            <a:schemeClr val="accent1"/>
          </a:solidFill>
          <a:ln w="25400" cap="flat" cmpd="sng" algn="ctr">
            <a:solidFill>
              <a:srgbClr val="000000"/>
            </a:solidFill>
            <a:prstDash val="solid"/>
            <a:round/>
            <a:headEnd type="none" w="med" len="med"/>
            <a:tailEnd type="none" w="med" len="med"/>
          </a:ln>
          <a:effectLst/>
        </p:spPr>
      </p:cxnSp>
      <p:sp>
        <p:nvSpPr>
          <p:cNvPr id="44" name="Trapezoid 43"/>
          <p:cNvSpPr/>
          <p:nvPr/>
        </p:nvSpPr>
        <p:spPr bwMode="auto">
          <a:xfrm rot="16200000">
            <a:off x="5183549" y="6500216"/>
            <a:ext cx="9525001" cy="1370874"/>
          </a:xfrm>
          <a:prstGeom prst="trapezoid">
            <a:avLst>
              <a:gd name="adj" fmla="val 280103"/>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0" scaled="1"/>
            <a:tileRec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endParaRPr>
          </a:p>
        </p:txBody>
      </p:sp>
      <p:sp>
        <p:nvSpPr>
          <p:cNvPr id="47" name="computr2"/>
          <p:cNvSpPr>
            <a:spLocks noEditPoints="1" noChangeArrowheads="1"/>
          </p:cNvSpPr>
          <p:nvPr/>
        </p:nvSpPr>
        <p:spPr bwMode="auto">
          <a:xfrm>
            <a:off x="3163887" y="4149638"/>
            <a:ext cx="1809750" cy="18097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US" sz="2800" dirty="0">
                <a:solidFill>
                  <a:schemeClr val="bg1"/>
                </a:solidFill>
              </a:rPr>
              <a:t>PC</a:t>
            </a:r>
            <a:endParaRPr lang="en-US" sz="2800" dirty="0"/>
          </a:p>
        </p:txBody>
      </p:sp>
      <p:cxnSp>
        <p:nvCxnSpPr>
          <p:cNvPr id="48" name="Straight Arrow Connector 47"/>
          <p:cNvCxnSpPr>
            <a:stCxn id="47" idx="8"/>
          </p:cNvCxnSpPr>
          <p:nvPr/>
        </p:nvCxnSpPr>
        <p:spPr bwMode="auto">
          <a:xfrm>
            <a:off x="4741386" y="5472180"/>
            <a:ext cx="2709474" cy="1062439"/>
          </a:xfrm>
          <a:prstGeom prst="straightConnector1">
            <a:avLst/>
          </a:prstGeom>
          <a:solidFill>
            <a:schemeClr val="accent1"/>
          </a:solidFill>
          <a:ln w="38100" cap="flat" cmpd="sng" algn="ctr">
            <a:solidFill>
              <a:srgbClr val="000000"/>
            </a:solidFill>
            <a:prstDash val="solid"/>
            <a:round/>
            <a:headEnd type="arrow" w="med" len="med"/>
            <a:tailEnd type="arrow" w="lg" len="lg"/>
          </a:ln>
          <a:effectLst/>
        </p:spPr>
      </p:cxnSp>
      <p:sp>
        <p:nvSpPr>
          <p:cNvPr id="4" name="server"/>
          <p:cNvSpPr>
            <a:spLocks noEditPoints="1" noChangeArrowheads="1"/>
          </p:cNvSpPr>
          <p:nvPr/>
        </p:nvSpPr>
        <p:spPr bwMode="auto">
          <a:xfrm>
            <a:off x="7450861" y="6280782"/>
            <a:ext cx="1809750" cy="180975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Server</a:t>
            </a:r>
            <a:endParaRPr lang="en-US" dirty="0"/>
          </a:p>
        </p:txBody>
      </p:sp>
    </p:spTree>
    <p:extLst>
      <p:ext uri="{BB962C8B-B14F-4D97-AF65-F5344CB8AC3E}">
        <p14:creationId xmlns:p14="http://schemas.microsoft.com/office/powerpoint/2010/main" val="13921615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LMTOOLS</a:t>
            </a:r>
            <a:endParaRPr lang="en-US" dirty="0"/>
          </a:p>
        </p:txBody>
      </p:sp>
      <p:pic>
        <p:nvPicPr>
          <p:cNvPr id="6146" name="Picture 2" descr="C:\Users\jtb\Desktop\AU\images\2011-11-05 11-37-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5015" y="1798476"/>
            <a:ext cx="16357145" cy="1011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0173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a:t>
            </a:r>
            <a:r>
              <a:rPr lang="en-US" dirty="0" smtClean="0"/>
              <a:t>FlexNet from </a:t>
            </a:r>
            <a:r>
              <a:rPr lang="en-US" dirty="0"/>
              <a:t>a Previous Version</a:t>
            </a:r>
          </a:p>
        </p:txBody>
      </p:sp>
      <p:sp>
        <p:nvSpPr>
          <p:cNvPr id="3" name="Content Placeholder 2"/>
          <p:cNvSpPr>
            <a:spLocks noGrp="1"/>
          </p:cNvSpPr>
          <p:nvPr>
            <p:ph idx="1"/>
          </p:nvPr>
        </p:nvSpPr>
        <p:spPr/>
        <p:txBody>
          <a:bodyPr/>
          <a:lstStyle/>
          <a:p>
            <a:r>
              <a:rPr lang="en-US" dirty="0"/>
              <a:t>lmgrd.exe, lmtools.exe, lmutil.exe and </a:t>
            </a:r>
            <a:r>
              <a:rPr lang="en-US" dirty="0" smtClean="0"/>
              <a:t>adskflex.exe</a:t>
            </a:r>
          </a:p>
          <a:p>
            <a:r>
              <a:rPr lang="en-US" dirty="0"/>
              <a:t>Stop </a:t>
            </a:r>
            <a:r>
              <a:rPr lang="en-US" dirty="0" smtClean="0"/>
              <a:t>Server using LMTOOLS</a:t>
            </a:r>
          </a:p>
          <a:p>
            <a:r>
              <a:rPr lang="en-US" dirty="0" smtClean="0"/>
              <a:t>Uninstall</a:t>
            </a:r>
          </a:p>
          <a:p>
            <a:r>
              <a:rPr lang="en-US" dirty="0" smtClean="0"/>
              <a:t>Install</a:t>
            </a:r>
          </a:p>
          <a:p>
            <a:r>
              <a:rPr lang="en-US" dirty="0" smtClean="0"/>
              <a:t>Alternatively replace the exe files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217" y="8382000"/>
            <a:ext cx="11051721"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44424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Up and Use an Options File</a:t>
            </a:r>
          </a:p>
        </p:txBody>
      </p:sp>
      <p:sp>
        <p:nvSpPr>
          <p:cNvPr id="3" name="Text Placeholder 2"/>
          <p:cNvSpPr>
            <a:spLocks noGrp="1"/>
          </p:cNvSpPr>
          <p:nvPr>
            <p:ph type="body" sz="quarter" idx="10"/>
          </p:nvPr>
        </p:nvSpPr>
        <p:spPr/>
        <p:txBody>
          <a:bodyPr/>
          <a:lstStyle/>
          <a:p>
            <a:r>
              <a:rPr lang="en-US" dirty="0" smtClean="0"/>
              <a:t>File Name</a:t>
            </a:r>
            <a:r>
              <a:rPr lang="en-US" dirty="0"/>
              <a:t>: </a:t>
            </a:r>
            <a:r>
              <a:rPr lang="en-US" dirty="0" smtClean="0"/>
              <a:t>adskflex.opt</a:t>
            </a:r>
            <a:endParaRPr lang="en-US" dirty="0"/>
          </a:p>
          <a:p>
            <a:r>
              <a:rPr lang="en-US" dirty="0" smtClean="0"/>
              <a:t>Not required, optional</a:t>
            </a:r>
          </a:p>
          <a:p>
            <a:r>
              <a:rPr lang="en-US" dirty="0" smtClean="0"/>
              <a:t>License </a:t>
            </a:r>
            <a:r>
              <a:rPr lang="en-US" dirty="0"/>
              <a:t>timeout</a:t>
            </a:r>
          </a:p>
          <a:p>
            <a:r>
              <a:rPr lang="en-US" dirty="0" smtClean="0"/>
              <a:t>License </a:t>
            </a:r>
            <a:r>
              <a:rPr lang="en-US" dirty="0"/>
              <a:t>borrowing</a:t>
            </a:r>
          </a:p>
          <a:p>
            <a:r>
              <a:rPr lang="en-US" dirty="0" smtClean="0"/>
              <a:t>Report </a:t>
            </a:r>
            <a:r>
              <a:rPr lang="en-US" dirty="0"/>
              <a:t>log </a:t>
            </a:r>
            <a:r>
              <a:rPr lang="en-US" dirty="0" smtClean="0"/>
              <a:t>file</a:t>
            </a:r>
          </a:p>
          <a:p>
            <a:r>
              <a:rPr lang="en-US" dirty="0" smtClean="0"/>
              <a:t>Reserving license usage</a:t>
            </a:r>
          </a:p>
          <a:p>
            <a:r>
              <a:rPr lang="en-US" dirty="0" smtClean="0"/>
              <a:t>Restricting </a:t>
            </a:r>
            <a:r>
              <a:rPr lang="en-US" dirty="0"/>
              <a:t>license </a:t>
            </a:r>
            <a:r>
              <a:rPr lang="en-US" dirty="0" smtClean="0"/>
              <a:t>usage</a:t>
            </a:r>
          </a:p>
          <a:p>
            <a:r>
              <a:rPr lang="en-US" dirty="0" smtClean="0"/>
              <a:t>Defining </a:t>
            </a:r>
            <a:r>
              <a:rPr lang="en-US" dirty="0"/>
              <a:t>groups of </a:t>
            </a:r>
            <a:r>
              <a:rPr lang="en-US" dirty="0" smtClean="0"/>
              <a:t>users or hosts</a:t>
            </a:r>
            <a:endParaRPr lang="en-US" dirty="0"/>
          </a:p>
          <a:p>
            <a:endParaRPr lang="en-US" dirty="0"/>
          </a:p>
        </p:txBody>
      </p:sp>
      <p:sp>
        <p:nvSpPr>
          <p:cNvPr id="4" name="Content Placeholder 3"/>
          <p:cNvSpPr>
            <a:spLocks noGrp="1"/>
          </p:cNvSpPr>
          <p:nvPr>
            <p:ph sz="quarter" idx="11"/>
          </p:nvPr>
        </p:nvSpPr>
        <p:spPr/>
        <p:txBody>
          <a:bodyPr/>
          <a:lstStyle/>
          <a:p>
            <a:endParaRPr lang="en-US"/>
          </a:p>
        </p:txBody>
      </p:sp>
    </p:spTree>
    <p:extLst>
      <p:ext uri="{BB962C8B-B14F-4D97-AF65-F5344CB8AC3E}">
        <p14:creationId xmlns:p14="http://schemas.microsoft.com/office/powerpoint/2010/main" val="115417789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License Timeout</a:t>
            </a:r>
          </a:p>
        </p:txBody>
      </p:sp>
      <p:sp>
        <p:nvSpPr>
          <p:cNvPr id="3" name="Text Placeholder 2"/>
          <p:cNvSpPr>
            <a:spLocks noGrp="1"/>
          </p:cNvSpPr>
          <p:nvPr>
            <p:ph type="body" sz="quarter" idx="10"/>
          </p:nvPr>
        </p:nvSpPr>
        <p:spPr/>
        <p:txBody>
          <a:bodyPr/>
          <a:lstStyle/>
          <a:p>
            <a:r>
              <a:rPr lang="en-US" dirty="0"/>
              <a:t>TIMEOUT Autodesk_f1 </a:t>
            </a:r>
            <a:r>
              <a:rPr lang="en-US" dirty="0" smtClean="0"/>
              <a:t>900</a:t>
            </a:r>
          </a:p>
          <a:p>
            <a:r>
              <a:rPr lang="en-US" dirty="0"/>
              <a:t>TIMEOUTALL </a:t>
            </a:r>
            <a:r>
              <a:rPr lang="en-US" dirty="0" smtClean="0"/>
              <a:t>900</a:t>
            </a:r>
          </a:p>
          <a:p>
            <a:r>
              <a:rPr lang="en-US" dirty="0" smtClean="0"/>
              <a:t>Minimum 900 seconds</a:t>
            </a:r>
            <a:endParaRPr lang="en-US" dirty="0"/>
          </a:p>
        </p:txBody>
      </p:sp>
      <p:sp>
        <p:nvSpPr>
          <p:cNvPr id="5" name="Content Placeholder 4"/>
          <p:cNvSpPr>
            <a:spLocks noGrp="1"/>
          </p:cNvSpPr>
          <p:nvPr>
            <p:ph sz="quarter" idx="11"/>
          </p:nvPr>
        </p:nvSpPr>
        <p:spPr/>
        <p:txBody>
          <a:bodyPr/>
          <a:lstStyle/>
          <a:p>
            <a:endParaRPr lang="en-US"/>
          </a:p>
        </p:txBody>
      </p:sp>
    </p:spTree>
    <p:extLst>
      <p:ext uri="{BB962C8B-B14F-4D97-AF65-F5344CB8AC3E}">
        <p14:creationId xmlns:p14="http://schemas.microsoft.com/office/powerpoint/2010/main" val="397109481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License Timeout</a:t>
            </a:r>
          </a:p>
        </p:txBody>
      </p:sp>
      <p:sp>
        <p:nvSpPr>
          <p:cNvPr id="3" name="Text Placeholder 2"/>
          <p:cNvSpPr>
            <a:spLocks noGrp="1"/>
          </p:cNvSpPr>
          <p:nvPr>
            <p:ph type="body" sz="quarter" idx="10"/>
          </p:nvPr>
        </p:nvSpPr>
        <p:spPr/>
        <p:txBody>
          <a:bodyPr/>
          <a:lstStyle/>
          <a:p>
            <a:r>
              <a:rPr lang="en-US" dirty="0"/>
              <a:t>Any keystroke</a:t>
            </a:r>
          </a:p>
          <a:p>
            <a:r>
              <a:rPr lang="en-US" dirty="0"/>
              <a:t>Any mouse click</a:t>
            </a:r>
          </a:p>
          <a:p>
            <a:r>
              <a:rPr lang="en-US" dirty="0"/>
              <a:t>Any command, Lisp expression, menu macro or script in progress</a:t>
            </a:r>
          </a:p>
          <a:p>
            <a:r>
              <a:rPr lang="en-US" dirty="0"/>
              <a:t>Automatic save</a:t>
            </a:r>
          </a:p>
          <a:p>
            <a:r>
              <a:rPr lang="en-US" dirty="0"/>
              <a:t>Any Modal dialog box opened </a:t>
            </a:r>
          </a:p>
          <a:p>
            <a:endParaRPr lang="en-US" dirty="0"/>
          </a:p>
        </p:txBody>
      </p:sp>
      <p:sp>
        <p:nvSpPr>
          <p:cNvPr id="4" name="Content Placeholder 3"/>
          <p:cNvSpPr>
            <a:spLocks noGrp="1"/>
          </p:cNvSpPr>
          <p:nvPr>
            <p:ph sz="quarter" idx="11"/>
          </p:nvPr>
        </p:nvSpPr>
        <p:spPr/>
        <p:txBody>
          <a:bodyPr/>
          <a:lstStyle/>
          <a:p>
            <a:endParaRPr lang="en-US" dirty="0"/>
          </a:p>
        </p:txBody>
      </p:sp>
    </p:spTree>
    <p:extLst>
      <p:ext uri="{BB962C8B-B14F-4D97-AF65-F5344CB8AC3E}">
        <p14:creationId xmlns:p14="http://schemas.microsoft.com/office/powerpoint/2010/main" val="418553189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Learning Objectives</a:t>
            </a:r>
            <a:endParaRPr lang="en-US" dirty="0"/>
          </a:p>
        </p:txBody>
      </p:sp>
      <p:sp>
        <p:nvSpPr>
          <p:cNvPr id="16387" name="Text Placeholder 3"/>
          <p:cNvSpPr>
            <a:spLocks noGrp="1"/>
          </p:cNvSpPr>
          <p:nvPr>
            <p:ph type="body" sz="quarter" idx="10"/>
          </p:nvPr>
        </p:nvSpPr>
        <p:spPr>
          <a:xfrm>
            <a:off x="1122363" y="3017838"/>
            <a:ext cx="22639337" cy="9418637"/>
          </a:xfrm>
        </p:spPr>
        <p:txBody>
          <a:bodyPr/>
          <a:lstStyle/>
          <a:p>
            <a:pPr marL="0" indent="0">
              <a:buNone/>
            </a:pPr>
            <a:r>
              <a:rPr lang="en-US" dirty="0" smtClean="0"/>
              <a:t>At the end of this class, you will be able to:</a:t>
            </a:r>
          </a:p>
          <a:p>
            <a:r>
              <a:rPr lang="en-US" dirty="0"/>
              <a:t>Install and configure Autodesk® Network License Manager</a:t>
            </a:r>
          </a:p>
          <a:p>
            <a:r>
              <a:rPr lang="en-US" dirty="0"/>
              <a:t>Manage network licenses</a:t>
            </a:r>
          </a:p>
          <a:p>
            <a:r>
              <a:rPr lang="en-US" dirty="0"/>
              <a:t>Troubleshoot network license issues</a:t>
            </a:r>
          </a:p>
          <a:p>
            <a:r>
              <a:rPr lang="en-US" dirty="0"/>
              <a:t>Report license </a:t>
            </a:r>
            <a:r>
              <a:rPr lang="en-US" dirty="0" smtClean="0"/>
              <a:t>usage</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Groups of Users or Computers</a:t>
            </a:r>
          </a:p>
        </p:txBody>
      </p:sp>
      <p:sp>
        <p:nvSpPr>
          <p:cNvPr id="3" name="Text Placeholder 2"/>
          <p:cNvSpPr>
            <a:spLocks noGrp="1"/>
          </p:cNvSpPr>
          <p:nvPr>
            <p:ph idx="1"/>
          </p:nvPr>
        </p:nvSpPr>
        <p:spPr/>
        <p:txBody>
          <a:bodyPr/>
          <a:lstStyle/>
          <a:p>
            <a:r>
              <a:rPr lang="en-US" dirty="0"/>
              <a:t>Use GROUPCASEINSENSITIVE </a:t>
            </a:r>
            <a:r>
              <a:rPr lang="en-US" dirty="0" smtClean="0"/>
              <a:t>ON</a:t>
            </a:r>
          </a:p>
          <a:p>
            <a:endParaRPr lang="en-US" dirty="0"/>
          </a:p>
          <a:p>
            <a:r>
              <a:rPr lang="en-US" dirty="0"/>
              <a:t>GROUP </a:t>
            </a:r>
            <a:r>
              <a:rPr lang="en-US" dirty="0" err="1"/>
              <a:t>EngineeringGroup</a:t>
            </a:r>
            <a:r>
              <a:rPr lang="en-US" dirty="0"/>
              <a:t> </a:t>
            </a:r>
            <a:r>
              <a:rPr lang="en-US" dirty="0" err="1"/>
              <a:t>userA</a:t>
            </a:r>
            <a:r>
              <a:rPr lang="en-US" dirty="0"/>
              <a:t> </a:t>
            </a:r>
            <a:r>
              <a:rPr lang="en-US" dirty="0" err="1"/>
              <a:t>userB</a:t>
            </a:r>
            <a:r>
              <a:rPr lang="en-US" dirty="0"/>
              <a:t> </a:t>
            </a:r>
            <a:r>
              <a:rPr lang="en-US" dirty="0" err="1" smtClean="0"/>
              <a:t>userC</a:t>
            </a:r>
            <a:endParaRPr lang="en-US" dirty="0" smtClean="0"/>
          </a:p>
          <a:p>
            <a:r>
              <a:rPr lang="en-US" dirty="0" smtClean="0"/>
              <a:t>HOST_GROUP </a:t>
            </a:r>
            <a:r>
              <a:rPr lang="en-US" dirty="0" err="1"/>
              <a:t>DraftingDept</a:t>
            </a:r>
            <a:r>
              <a:rPr lang="en-US" dirty="0"/>
              <a:t> computer1 computer2 computer3</a:t>
            </a:r>
          </a:p>
          <a:p>
            <a:endParaRPr lang="en-US" dirty="0"/>
          </a:p>
        </p:txBody>
      </p:sp>
    </p:spTree>
    <p:extLst>
      <p:ext uri="{BB962C8B-B14F-4D97-AF65-F5344CB8AC3E}">
        <p14:creationId xmlns:p14="http://schemas.microsoft.com/office/powerpoint/2010/main" val="267425579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License Borrowing</a:t>
            </a:r>
          </a:p>
        </p:txBody>
      </p:sp>
      <p:sp>
        <p:nvSpPr>
          <p:cNvPr id="3" name="Content Placeholder 2"/>
          <p:cNvSpPr>
            <a:spLocks noGrp="1"/>
          </p:cNvSpPr>
          <p:nvPr>
            <p:ph idx="1"/>
          </p:nvPr>
        </p:nvSpPr>
        <p:spPr/>
        <p:txBody>
          <a:bodyPr/>
          <a:lstStyle/>
          <a:p>
            <a:r>
              <a:rPr lang="en-US" dirty="0" smtClean="0"/>
              <a:t>Maximum </a:t>
            </a:r>
            <a:r>
              <a:rPr lang="en-US" dirty="0"/>
              <a:t>borrow period </a:t>
            </a:r>
            <a:r>
              <a:rPr lang="en-US" dirty="0" smtClean="0"/>
              <a:t>6 months</a:t>
            </a:r>
          </a:p>
          <a:p>
            <a:r>
              <a:rPr lang="en-US" dirty="0"/>
              <a:t>Limiting </a:t>
            </a:r>
            <a:r>
              <a:rPr lang="en-US" dirty="0" smtClean="0"/>
              <a:t>borrowing: BORROW_LOWWATER </a:t>
            </a:r>
            <a:r>
              <a:rPr lang="en-US" dirty="0"/>
              <a:t>Autodesk_f1 5</a:t>
            </a:r>
          </a:p>
          <a:p>
            <a:r>
              <a:rPr lang="en-US" dirty="0"/>
              <a:t>Limit borrow </a:t>
            </a:r>
            <a:r>
              <a:rPr lang="en-US" dirty="0" smtClean="0"/>
              <a:t>period: MAX_BORROW_HOURS </a:t>
            </a:r>
            <a:r>
              <a:rPr lang="en-US" dirty="0"/>
              <a:t>Autodesk_f1 </a:t>
            </a:r>
            <a:r>
              <a:rPr lang="en-US" dirty="0" smtClean="0"/>
              <a:t>72</a:t>
            </a:r>
          </a:p>
          <a:p>
            <a:r>
              <a:rPr lang="en-US" dirty="0"/>
              <a:t>Excluding license </a:t>
            </a:r>
            <a:r>
              <a:rPr lang="en-US" dirty="0" smtClean="0"/>
              <a:t>borrowing: EXCLUDE_BORROW </a:t>
            </a:r>
            <a:r>
              <a:rPr lang="en-US" dirty="0"/>
              <a:t>Autodesk_f1 </a:t>
            </a:r>
            <a:r>
              <a:rPr lang="en-US" dirty="0" smtClean="0"/>
              <a:t>USER john</a:t>
            </a:r>
          </a:p>
          <a:p>
            <a:r>
              <a:rPr lang="en-US" dirty="0"/>
              <a:t>Including license </a:t>
            </a:r>
            <a:r>
              <a:rPr lang="en-US" dirty="0" smtClean="0"/>
              <a:t>borrowing: INCLUDE_BORROW </a:t>
            </a:r>
            <a:r>
              <a:rPr lang="en-US" dirty="0"/>
              <a:t>Autodesk_f1 </a:t>
            </a:r>
            <a:r>
              <a:rPr lang="en-US" dirty="0" smtClean="0"/>
              <a:t>USER </a:t>
            </a:r>
            <a:r>
              <a:rPr lang="en-US" dirty="0"/>
              <a:t>john</a:t>
            </a:r>
          </a:p>
        </p:txBody>
      </p:sp>
    </p:spTree>
    <p:extLst>
      <p:ext uri="{BB962C8B-B14F-4D97-AF65-F5344CB8AC3E}">
        <p14:creationId xmlns:p14="http://schemas.microsoft.com/office/powerpoint/2010/main" val="390208762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Reserve network licenses</a:t>
            </a:r>
          </a:p>
        </p:txBody>
      </p:sp>
      <p:sp>
        <p:nvSpPr>
          <p:cNvPr id="3" name="Content Placeholder 2"/>
          <p:cNvSpPr>
            <a:spLocks noGrp="1"/>
          </p:cNvSpPr>
          <p:nvPr>
            <p:ph idx="1"/>
          </p:nvPr>
        </p:nvSpPr>
        <p:spPr/>
        <p:txBody>
          <a:bodyPr/>
          <a:lstStyle/>
          <a:p>
            <a:r>
              <a:rPr lang="en-US" dirty="0"/>
              <a:t>The following examples reserve either 1 or 5 </a:t>
            </a:r>
            <a:r>
              <a:rPr lang="en-US" dirty="0" smtClean="0"/>
              <a:t>AutoCAD® </a:t>
            </a:r>
            <a:r>
              <a:rPr lang="en-US" dirty="0"/>
              <a:t>2012 licenses for a variety of types:</a:t>
            </a:r>
          </a:p>
          <a:p>
            <a:r>
              <a:rPr lang="en-US" dirty="0"/>
              <a:t>RESERVE 1 85730ACD_2012_0F USER </a:t>
            </a:r>
            <a:r>
              <a:rPr lang="en-US" dirty="0" err="1"/>
              <a:t>smithj</a:t>
            </a:r>
            <a:endParaRPr lang="en-US" dirty="0"/>
          </a:p>
          <a:p>
            <a:r>
              <a:rPr lang="en-US" dirty="0"/>
              <a:t>RESERVE 1 85730ACD_2012_0F HOST computer1</a:t>
            </a:r>
          </a:p>
          <a:p>
            <a:r>
              <a:rPr lang="en-US" dirty="0"/>
              <a:t>RESERVE 5 85730ACD_2012_0F GROUP </a:t>
            </a:r>
            <a:r>
              <a:rPr lang="en-US" dirty="0" err="1"/>
              <a:t>EngineeringGroup</a:t>
            </a:r>
            <a:endParaRPr lang="en-US" dirty="0"/>
          </a:p>
          <a:p>
            <a:r>
              <a:rPr lang="en-US" dirty="0"/>
              <a:t>RESERVE 5 85730ACD_2012_0F HOST_GROUP </a:t>
            </a:r>
            <a:r>
              <a:rPr lang="en-US" dirty="0" err="1"/>
              <a:t>DraftingDept</a:t>
            </a:r>
            <a:endParaRPr lang="en-US" dirty="0"/>
          </a:p>
          <a:p>
            <a:r>
              <a:rPr lang="en-US" dirty="0"/>
              <a:t>RESERVE 1 85730ACD_2012_0F INTERNET 192.168.0.100</a:t>
            </a:r>
          </a:p>
          <a:p>
            <a:r>
              <a:rPr lang="en-US" dirty="0"/>
              <a:t>RESERVE 5 85730ACD_2012_0F INTERNET 192.168.0.*</a:t>
            </a:r>
          </a:p>
          <a:p>
            <a:r>
              <a:rPr lang="en-US" dirty="0"/>
              <a:t>RESERVE 5 85730ACD_2012_0F PROJECT </a:t>
            </a:r>
            <a:r>
              <a:rPr lang="en-US" dirty="0" err="1"/>
              <a:t>CivilProject</a:t>
            </a:r>
            <a:endParaRPr lang="en-US" dirty="0"/>
          </a:p>
        </p:txBody>
      </p:sp>
    </p:spTree>
    <p:extLst>
      <p:ext uri="{BB962C8B-B14F-4D97-AF65-F5344CB8AC3E}">
        <p14:creationId xmlns:p14="http://schemas.microsoft.com/office/powerpoint/2010/main" val="95274007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 maximum license usage</a:t>
            </a:r>
          </a:p>
        </p:txBody>
      </p:sp>
      <p:sp>
        <p:nvSpPr>
          <p:cNvPr id="3" name="Content Placeholder 2"/>
          <p:cNvSpPr>
            <a:spLocks noGrp="1"/>
          </p:cNvSpPr>
          <p:nvPr>
            <p:ph idx="1"/>
          </p:nvPr>
        </p:nvSpPr>
        <p:spPr/>
        <p:txBody>
          <a:bodyPr/>
          <a:lstStyle/>
          <a:p>
            <a:r>
              <a:rPr lang="en-US" dirty="0"/>
              <a:t>The following examples set a limit of either 1 or 5 </a:t>
            </a:r>
            <a:r>
              <a:rPr lang="en-US" dirty="0" smtClean="0"/>
              <a:t>AutoCAD® </a:t>
            </a:r>
            <a:r>
              <a:rPr lang="en-US" dirty="0"/>
              <a:t>2012 licenses for a variety of types:</a:t>
            </a:r>
          </a:p>
          <a:p>
            <a:r>
              <a:rPr lang="en-US" dirty="0"/>
              <a:t>MAX 1 85730ACD_2012_0F USER </a:t>
            </a:r>
            <a:r>
              <a:rPr lang="en-US" dirty="0" err="1"/>
              <a:t>smithj</a:t>
            </a:r>
            <a:endParaRPr lang="en-US" dirty="0"/>
          </a:p>
          <a:p>
            <a:r>
              <a:rPr lang="en-US" dirty="0"/>
              <a:t>MAX 1 85730ACD_2012_0F HOST computer1</a:t>
            </a:r>
          </a:p>
          <a:p>
            <a:r>
              <a:rPr lang="en-US" dirty="0"/>
              <a:t>MAX 5 85730ACD_2012_0F GROUP </a:t>
            </a:r>
            <a:r>
              <a:rPr lang="en-US" dirty="0" err="1"/>
              <a:t>EngineeringGroup</a:t>
            </a:r>
            <a:endParaRPr lang="en-US" dirty="0"/>
          </a:p>
          <a:p>
            <a:r>
              <a:rPr lang="en-US" dirty="0"/>
              <a:t>MAX 5 85730ACD_2012_0F HOST_GROUP </a:t>
            </a:r>
            <a:r>
              <a:rPr lang="en-US" dirty="0" err="1"/>
              <a:t>DraftingDept</a:t>
            </a:r>
            <a:endParaRPr lang="en-US" dirty="0"/>
          </a:p>
          <a:p>
            <a:r>
              <a:rPr lang="en-US" dirty="0"/>
              <a:t>MAX 1 85730ACD_2012_0F INTERNET 192.168.0.100</a:t>
            </a:r>
          </a:p>
          <a:p>
            <a:r>
              <a:rPr lang="en-US" dirty="0"/>
              <a:t>MAX 5 85730ACD_2012_0F INTERNET 192.168.0.*</a:t>
            </a:r>
          </a:p>
          <a:p>
            <a:r>
              <a:rPr lang="en-US" dirty="0"/>
              <a:t>MAX 5 85730ACD_2012_0F PROJECT </a:t>
            </a:r>
            <a:r>
              <a:rPr lang="en-US" dirty="0" err="1"/>
              <a:t>CivilProject</a:t>
            </a:r>
            <a:endParaRPr lang="en-US" dirty="0"/>
          </a:p>
        </p:txBody>
      </p:sp>
    </p:spTree>
    <p:extLst>
      <p:ext uri="{BB962C8B-B14F-4D97-AF65-F5344CB8AC3E}">
        <p14:creationId xmlns:p14="http://schemas.microsoft.com/office/powerpoint/2010/main" val="81223237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Excluding license usage</a:t>
            </a:r>
          </a:p>
        </p:txBody>
      </p:sp>
      <p:sp>
        <p:nvSpPr>
          <p:cNvPr id="3" name="Content Placeholder 2"/>
          <p:cNvSpPr>
            <a:spLocks noGrp="1"/>
          </p:cNvSpPr>
          <p:nvPr>
            <p:ph idx="1"/>
          </p:nvPr>
        </p:nvSpPr>
        <p:spPr/>
        <p:txBody>
          <a:bodyPr/>
          <a:lstStyle/>
          <a:p>
            <a:r>
              <a:rPr lang="en-US" dirty="0"/>
              <a:t>The following examples block access to </a:t>
            </a:r>
            <a:r>
              <a:rPr lang="en-US" dirty="0" smtClean="0"/>
              <a:t>AutoCAD® </a:t>
            </a:r>
            <a:r>
              <a:rPr lang="en-US" dirty="0"/>
              <a:t>2012 licenses for a variety of types:</a:t>
            </a:r>
          </a:p>
          <a:p>
            <a:r>
              <a:rPr lang="en-US" dirty="0"/>
              <a:t>EXCLUDE 85730ACD_2012_0F USER </a:t>
            </a:r>
            <a:r>
              <a:rPr lang="en-US" dirty="0" err="1"/>
              <a:t>smithj</a:t>
            </a:r>
            <a:endParaRPr lang="en-US" dirty="0"/>
          </a:p>
          <a:p>
            <a:r>
              <a:rPr lang="en-US" dirty="0"/>
              <a:t>EXCLUDE 85730ACD_2012_0F HOST computer1</a:t>
            </a:r>
          </a:p>
          <a:p>
            <a:r>
              <a:rPr lang="en-US" dirty="0"/>
              <a:t>EXCLUDE 85730ACD_2012_0F GROUP </a:t>
            </a:r>
            <a:r>
              <a:rPr lang="en-US" dirty="0" err="1"/>
              <a:t>EngineeringGroup</a:t>
            </a:r>
            <a:endParaRPr lang="en-US" dirty="0"/>
          </a:p>
          <a:p>
            <a:r>
              <a:rPr lang="en-US" dirty="0"/>
              <a:t>EXCLUDE 85730ACD_2012_0F HOST_GROUP </a:t>
            </a:r>
            <a:r>
              <a:rPr lang="en-US" dirty="0" err="1"/>
              <a:t>DraftingDept</a:t>
            </a:r>
            <a:endParaRPr lang="en-US" dirty="0"/>
          </a:p>
          <a:p>
            <a:r>
              <a:rPr lang="en-US" dirty="0"/>
              <a:t>EXCLUDE 85730ACD_2012_0F INTERNET 192.168.0.100</a:t>
            </a:r>
          </a:p>
          <a:p>
            <a:r>
              <a:rPr lang="en-US" dirty="0"/>
              <a:t>EXCLUDE 85730ACD_2012_0F INTERNET 192.168.0.*</a:t>
            </a:r>
          </a:p>
          <a:p>
            <a:r>
              <a:rPr lang="en-US" dirty="0"/>
              <a:t>EXCLUDE 85730ACD_2012_0F PROJECT </a:t>
            </a:r>
            <a:r>
              <a:rPr lang="en-US" dirty="0" err="1"/>
              <a:t>CivilProject</a:t>
            </a:r>
            <a:endParaRPr lang="en-US" dirty="0"/>
          </a:p>
          <a:p>
            <a:endParaRPr lang="en-US" dirty="0"/>
          </a:p>
        </p:txBody>
      </p:sp>
    </p:spTree>
    <p:extLst>
      <p:ext uri="{BB962C8B-B14F-4D97-AF65-F5344CB8AC3E}">
        <p14:creationId xmlns:p14="http://schemas.microsoft.com/office/powerpoint/2010/main" val="103350145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Including license usage</a:t>
            </a:r>
          </a:p>
        </p:txBody>
      </p:sp>
      <p:sp>
        <p:nvSpPr>
          <p:cNvPr id="3" name="Content Placeholder 2"/>
          <p:cNvSpPr>
            <a:spLocks noGrp="1"/>
          </p:cNvSpPr>
          <p:nvPr>
            <p:ph idx="1"/>
          </p:nvPr>
        </p:nvSpPr>
        <p:spPr/>
        <p:txBody>
          <a:bodyPr/>
          <a:lstStyle/>
          <a:p>
            <a:r>
              <a:rPr lang="en-US" dirty="0"/>
              <a:t>The following examples provide access to </a:t>
            </a:r>
            <a:r>
              <a:rPr lang="en-US" dirty="0" smtClean="0"/>
              <a:t>AutoCAD® </a:t>
            </a:r>
            <a:r>
              <a:rPr lang="en-US" dirty="0"/>
              <a:t>2012 licenses for the specified type only:</a:t>
            </a:r>
          </a:p>
          <a:p>
            <a:r>
              <a:rPr lang="en-US" dirty="0"/>
              <a:t>INCLUDE 85730ACD_2012_0F USER </a:t>
            </a:r>
            <a:r>
              <a:rPr lang="en-US" dirty="0" err="1"/>
              <a:t>smithj</a:t>
            </a:r>
            <a:endParaRPr lang="en-US" dirty="0"/>
          </a:p>
          <a:p>
            <a:r>
              <a:rPr lang="en-US" dirty="0"/>
              <a:t>INCLUDE 85730ACD_2012_0F HOST computer1</a:t>
            </a:r>
          </a:p>
          <a:p>
            <a:r>
              <a:rPr lang="en-US" dirty="0"/>
              <a:t>INCLUDE 85730ACD_2012_0F GROUP </a:t>
            </a:r>
            <a:r>
              <a:rPr lang="en-US" dirty="0" err="1"/>
              <a:t>EngineeringGroup</a:t>
            </a:r>
            <a:endParaRPr lang="en-US" dirty="0"/>
          </a:p>
          <a:p>
            <a:r>
              <a:rPr lang="en-US" dirty="0"/>
              <a:t>INCLUDE 85730ACD_2012_0F HOST_GROUP </a:t>
            </a:r>
            <a:r>
              <a:rPr lang="en-US" dirty="0" err="1"/>
              <a:t>DraftingDept</a:t>
            </a:r>
            <a:endParaRPr lang="en-US" dirty="0"/>
          </a:p>
          <a:p>
            <a:r>
              <a:rPr lang="en-US" dirty="0"/>
              <a:t>INCLUDE 85730ACD_2012_0F INTERNET 192.168.0.100</a:t>
            </a:r>
          </a:p>
          <a:p>
            <a:r>
              <a:rPr lang="en-US" dirty="0"/>
              <a:t>INCLUDE 85730ACD_2012_0F INTERNET 192.168.0.*</a:t>
            </a:r>
          </a:p>
          <a:p>
            <a:r>
              <a:rPr lang="en-US" dirty="0"/>
              <a:t>INCLUDE 85730ACD_2012_0F PROJECT </a:t>
            </a:r>
            <a:r>
              <a:rPr lang="en-US" dirty="0" err="1"/>
              <a:t>CivilProject</a:t>
            </a:r>
            <a:r>
              <a:rPr lang="en-US" dirty="0"/>
              <a:t> </a:t>
            </a:r>
          </a:p>
          <a:p>
            <a:endParaRPr lang="en-US" dirty="0"/>
          </a:p>
        </p:txBody>
      </p:sp>
    </p:spTree>
    <p:extLst>
      <p:ext uri="{BB962C8B-B14F-4D97-AF65-F5344CB8AC3E}">
        <p14:creationId xmlns:p14="http://schemas.microsoft.com/office/powerpoint/2010/main" val="150420078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Options File</a:t>
            </a:r>
          </a:p>
        </p:txBody>
      </p:sp>
      <p:sp>
        <p:nvSpPr>
          <p:cNvPr id="3" name="Content Placeholder 2"/>
          <p:cNvSpPr>
            <a:spLocks noGrp="1"/>
          </p:cNvSpPr>
          <p:nvPr>
            <p:ph idx="1"/>
          </p:nvPr>
        </p:nvSpPr>
        <p:spPr>
          <a:xfrm>
            <a:off x="1112838" y="2209800"/>
            <a:ext cx="22045612" cy="10226675"/>
          </a:xfrm>
        </p:spPr>
        <p:txBody>
          <a:bodyPr/>
          <a:lstStyle/>
          <a:p>
            <a:pPr marL="0" indent="0">
              <a:buNone/>
            </a:pPr>
            <a:r>
              <a:rPr lang="en-US" sz="4400" dirty="0">
                <a:latin typeface="Calibri" pitchFamily="34" charset="0"/>
                <a:cs typeface="Calibri" pitchFamily="34" charset="0"/>
              </a:rPr>
              <a:t># Comment rows are starting with #</a:t>
            </a:r>
          </a:p>
          <a:p>
            <a:pPr marL="0" indent="0">
              <a:buNone/>
            </a:pPr>
            <a:r>
              <a:rPr lang="en-US" sz="4400" dirty="0" smtClean="0">
                <a:latin typeface="Calibri" pitchFamily="34" charset="0"/>
                <a:cs typeface="Calibri" pitchFamily="34" charset="0"/>
              </a:rPr>
              <a:t>TIMEOUTALL </a:t>
            </a:r>
            <a:r>
              <a:rPr lang="en-US" sz="4400" dirty="0">
                <a:latin typeface="Calibri" pitchFamily="34" charset="0"/>
                <a:cs typeface="Calibri" pitchFamily="34" charset="0"/>
              </a:rPr>
              <a:t>900</a:t>
            </a:r>
          </a:p>
          <a:p>
            <a:pPr marL="0" indent="0">
              <a:buNone/>
            </a:pPr>
            <a:r>
              <a:rPr lang="en-US" sz="4400" dirty="0" smtClean="0">
                <a:latin typeface="Calibri" pitchFamily="34" charset="0"/>
                <a:cs typeface="Calibri" pitchFamily="34" charset="0"/>
              </a:rPr>
              <a:t>GROUPCASEINSENSITIVE </a:t>
            </a:r>
            <a:r>
              <a:rPr lang="en-US" sz="4400" dirty="0">
                <a:latin typeface="Calibri" pitchFamily="34" charset="0"/>
                <a:cs typeface="Calibri" pitchFamily="34" charset="0"/>
              </a:rPr>
              <a:t>ON</a:t>
            </a:r>
          </a:p>
          <a:p>
            <a:pPr marL="0" indent="0">
              <a:buNone/>
            </a:pPr>
            <a:r>
              <a:rPr lang="en-US" sz="4400" dirty="0">
                <a:latin typeface="Calibri" pitchFamily="34" charset="0"/>
                <a:cs typeface="Calibri" pitchFamily="34" charset="0"/>
              </a:rPr>
              <a:t>GROUP Drafters </a:t>
            </a:r>
            <a:r>
              <a:rPr lang="en-US" sz="4400" dirty="0" err="1">
                <a:latin typeface="Calibri" pitchFamily="34" charset="0"/>
                <a:cs typeface="Calibri" pitchFamily="34" charset="0"/>
              </a:rPr>
              <a:t>pete</a:t>
            </a:r>
            <a:r>
              <a:rPr lang="en-US" sz="4400" dirty="0">
                <a:latin typeface="Calibri" pitchFamily="34" charset="0"/>
                <a:cs typeface="Calibri" pitchFamily="34" charset="0"/>
              </a:rPr>
              <a:t> john </a:t>
            </a:r>
            <a:r>
              <a:rPr lang="en-US" sz="4400" dirty="0" err="1" smtClean="0">
                <a:latin typeface="Calibri" pitchFamily="34" charset="0"/>
                <a:cs typeface="Calibri" pitchFamily="34" charset="0"/>
              </a:rPr>
              <a:t>emma</a:t>
            </a:r>
            <a:r>
              <a:rPr lang="en-US" sz="4400" dirty="0">
                <a:latin typeface="Calibri" pitchFamily="34" charset="0"/>
                <a:cs typeface="Calibri" pitchFamily="34" charset="0"/>
              </a:rPr>
              <a:t/>
            </a:r>
            <a:br>
              <a:rPr lang="en-US" sz="4400" dirty="0">
                <a:latin typeface="Calibri" pitchFamily="34" charset="0"/>
                <a:cs typeface="Calibri" pitchFamily="34" charset="0"/>
              </a:rPr>
            </a:br>
            <a:r>
              <a:rPr lang="en-US" sz="4400" dirty="0">
                <a:latin typeface="Calibri" pitchFamily="34" charset="0"/>
                <a:cs typeface="Calibri" pitchFamily="34" charset="0"/>
              </a:rPr>
              <a:t>HOST_GROUP </a:t>
            </a:r>
            <a:r>
              <a:rPr lang="en-US" sz="4400" dirty="0" err="1">
                <a:latin typeface="Calibri" pitchFamily="34" charset="0"/>
                <a:cs typeface="Calibri" pitchFamily="34" charset="0"/>
              </a:rPr>
              <a:t>DraftingDept</a:t>
            </a:r>
            <a:r>
              <a:rPr lang="en-US" sz="4400" dirty="0">
                <a:latin typeface="Calibri" pitchFamily="34" charset="0"/>
                <a:cs typeface="Calibri" pitchFamily="34" charset="0"/>
              </a:rPr>
              <a:t> computer1 computer2 computer3</a:t>
            </a:r>
          </a:p>
          <a:p>
            <a:pPr marL="0" indent="0">
              <a:buNone/>
            </a:pPr>
            <a:r>
              <a:rPr lang="en-US" sz="4400" dirty="0" smtClean="0">
                <a:latin typeface="Calibri" pitchFamily="34" charset="0"/>
                <a:cs typeface="Calibri" pitchFamily="34" charset="0"/>
              </a:rPr>
              <a:t>BORROW_LOWWATER </a:t>
            </a:r>
            <a:r>
              <a:rPr lang="en-US" sz="4400" dirty="0">
                <a:latin typeface="Calibri" pitchFamily="34" charset="0"/>
                <a:cs typeface="Calibri" pitchFamily="34" charset="0"/>
              </a:rPr>
              <a:t>85730ACD_2012_0F </a:t>
            </a:r>
            <a:r>
              <a:rPr lang="en-US" sz="4400" dirty="0" smtClean="0">
                <a:latin typeface="Calibri" pitchFamily="34" charset="0"/>
                <a:cs typeface="Calibri" pitchFamily="34" charset="0"/>
              </a:rPr>
              <a:t>5</a:t>
            </a:r>
          </a:p>
          <a:p>
            <a:pPr marL="0" indent="0">
              <a:buNone/>
            </a:pPr>
            <a:r>
              <a:rPr lang="en-US" sz="4400" dirty="0" smtClean="0">
                <a:latin typeface="Calibri" pitchFamily="34" charset="0"/>
                <a:cs typeface="Calibri" pitchFamily="34" charset="0"/>
              </a:rPr>
              <a:t>MAX_BORROW_HOURS </a:t>
            </a:r>
            <a:r>
              <a:rPr lang="en-US" sz="4400" dirty="0">
                <a:latin typeface="Calibri" pitchFamily="34" charset="0"/>
                <a:cs typeface="Calibri" pitchFamily="34" charset="0"/>
              </a:rPr>
              <a:t>85730ACD_2012_0F 240</a:t>
            </a:r>
            <a:br>
              <a:rPr lang="en-US" sz="4400" dirty="0">
                <a:latin typeface="Calibri" pitchFamily="34" charset="0"/>
                <a:cs typeface="Calibri" pitchFamily="34" charset="0"/>
              </a:rPr>
            </a:br>
            <a:r>
              <a:rPr lang="en-US" sz="4400" dirty="0" smtClean="0">
                <a:latin typeface="Calibri" pitchFamily="34" charset="0"/>
                <a:cs typeface="Calibri" pitchFamily="34" charset="0"/>
              </a:rPr>
              <a:t>EXCLUDE_BORROW </a:t>
            </a:r>
            <a:r>
              <a:rPr lang="en-US" sz="4400" dirty="0">
                <a:latin typeface="Calibri" pitchFamily="34" charset="0"/>
                <a:cs typeface="Calibri" pitchFamily="34" charset="0"/>
              </a:rPr>
              <a:t>85730ACD_2012_0F USER </a:t>
            </a:r>
            <a:r>
              <a:rPr lang="en-US" sz="4400" dirty="0" err="1">
                <a:latin typeface="Calibri" pitchFamily="34" charset="0"/>
                <a:cs typeface="Calibri" pitchFamily="34" charset="0"/>
              </a:rPr>
              <a:t>smithj</a:t>
            </a:r>
            <a:r>
              <a:rPr lang="en-US" sz="4400" dirty="0">
                <a:latin typeface="Calibri" pitchFamily="34" charset="0"/>
                <a:cs typeface="Calibri" pitchFamily="34" charset="0"/>
              </a:rPr>
              <a:t/>
            </a:r>
            <a:br>
              <a:rPr lang="en-US" sz="4400" dirty="0">
                <a:latin typeface="Calibri" pitchFamily="34" charset="0"/>
                <a:cs typeface="Calibri" pitchFamily="34" charset="0"/>
              </a:rPr>
            </a:br>
            <a:r>
              <a:rPr lang="en-US" sz="4400" dirty="0">
                <a:latin typeface="Calibri" pitchFamily="34" charset="0"/>
                <a:cs typeface="Calibri" pitchFamily="34" charset="0"/>
              </a:rPr>
              <a:t>INCLUDE_BORROW 85730ACD_2012_0F GROUP </a:t>
            </a:r>
            <a:r>
              <a:rPr lang="en-US" sz="4400" dirty="0" smtClean="0">
                <a:latin typeface="Calibri" pitchFamily="34" charset="0"/>
                <a:cs typeface="Calibri" pitchFamily="34" charset="0"/>
              </a:rPr>
              <a:t>Drafters</a:t>
            </a:r>
            <a:r>
              <a:rPr lang="en-US" sz="4400" dirty="0">
                <a:latin typeface="Calibri" pitchFamily="34" charset="0"/>
                <a:cs typeface="Calibri" pitchFamily="34" charset="0"/>
              </a:rPr>
              <a:t/>
            </a:r>
            <a:br>
              <a:rPr lang="en-US" sz="4400" dirty="0">
                <a:latin typeface="Calibri" pitchFamily="34" charset="0"/>
                <a:cs typeface="Calibri" pitchFamily="34" charset="0"/>
              </a:rPr>
            </a:br>
            <a:r>
              <a:rPr lang="en-US" sz="4400" dirty="0">
                <a:latin typeface="Calibri" pitchFamily="34" charset="0"/>
                <a:cs typeface="Calibri" pitchFamily="34" charset="0"/>
              </a:rPr>
              <a:t>RESERVE 1 85730ACD_2012_0F HOST computer1</a:t>
            </a:r>
          </a:p>
          <a:p>
            <a:pPr marL="0" indent="0">
              <a:buNone/>
            </a:pPr>
            <a:r>
              <a:rPr lang="en-US" sz="4400" dirty="0" smtClean="0">
                <a:latin typeface="Calibri" pitchFamily="34" charset="0"/>
                <a:cs typeface="Calibri" pitchFamily="34" charset="0"/>
              </a:rPr>
              <a:t>MAX </a:t>
            </a:r>
            <a:r>
              <a:rPr lang="en-US" sz="4400" dirty="0">
                <a:latin typeface="Calibri" pitchFamily="34" charset="0"/>
                <a:cs typeface="Calibri" pitchFamily="34" charset="0"/>
              </a:rPr>
              <a:t>5 85730ACD_2012_0F HOST_GROUP </a:t>
            </a:r>
            <a:r>
              <a:rPr lang="en-US" sz="4400" dirty="0" err="1">
                <a:latin typeface="Calibri" pitchFamily="34" charset="0"/>
                <a:cs typeface="Calibri" pitchFamily="34" charset="0"/>
              </a:rPr>
              <a:t>DraftingDept</a:t>
            </a:r>
            <a:r>
              <a:rPr lang="en-US" sz="4400" dirty="0">
                <a:latin typeface="Calibri" pitchFamily="34" charset="0"/>
                <a:cs typeface="Calibri" pitchFamily="34" charset="0"/>
              </a:rPr>
              <a:t> </a:t>
            </a:r>
            <a:endParaRPr lang="en-US" sz="4400" dirty="0" smtClean="0">
              <a:latin typeface="Calibri" pitchFamily="34" charset="0"/>
              <a:cs typeface="Calibri" pitchFamily="34" charset="0"/>
            </a:endParaRPr>
          </a:p>
          <a:p>
            <a:pPr marL="0" indent="0">
              <a:buNone/>
            </a:pPr>
            <a:r>
              <a:rPr lang="en-US" sz="4400" dirty="0" smtClean="0">
                <a:latin typeface="Calibri" pitchFamily="34" charset="0"/>
                <a:cs typeface="Calibri" pitchFamily="34" charset="0"/>
              </a:rPr>
              <a:t>EXCLUDE </a:t>
            </a:r>
            <a:r>
              <a:rPr lang="en-US" sz="4400" dirty="0">
                <a:latin typeface="Calibri" pitchFamily="34" charset="0"/>
                <a:cs typeface="Calibri" pitchFamily="34" charset="0"/>
              </a:rPr>
              <a:t>85730ACD_2012_0F PROJECT </a:t>
            </a:r>
            <a:r>
              <a:rPr lang="en-US" sz="4400" dirty="0" err="1">
                <a:latin typeface="Calibri" pitchFamily="34" charset="0"/>
                <a:cs typeface="Calibri" pitchFamily="34" charset="0"/>
              </a:rPr>
              <a:t>CivilProject</a:t>
            </a:r>
            <a:r>
              <a:rPr lang="en-US" sz="4400" dirty="0">
                <a:latin typeface="Calibri" pitchFamily="34" charset="0"/>
                <a:cs typeface="Calibri" pitchFamily="34" charset="0"/>
              </a:rPr>
              <a:t> </a:t>
            </a:r>
            <a:br>
              <a:rPr lang="en-US" sz="4400" dirty="0">
                <a:latin typeface="Calibri" pitchFamily="34" charset="0"/>
                <a:cs typeface="Calibri" pitchFamily="34" charset="0"/>
              </a:rPr>
            </a:br>
            <a:r>
              <a:rPr lang="en-US" sz="4400" dirty="0" smtClean="0">
                <a:latin typeface="Calibri" pitchFamily="34" charset="0"/>
                <a:cs typeface="Calibri" pitchFamily="34" charset="0"/>
              </a:rPr>
              <a:t>INCLUDE </a:t>
            </a:r>
            <a:r>
              <a:rPr lang="en-US" sz="4400" dirty="0">
                <a:latin typeface="Calibri" pitchFamily="34" charset="0"/>
                <a:cs typeface="Calibri" pitchFamily="34" charset="0"/>
              </a:rPr>
              <a:t>85730ACD_2012_0F INTERNET 192.168.0</a:t>
            </a:r>
            <a:r>
              <a:rPr lang="en-US" sz="4400" dirty="0" smtClean="0">
                <a:latin typeface="Calibri" pitchFamily="34" charset="0"/>
                <a:cs typeface="Calibri" pitchFamily="34" charset="0"/>
              </a:rPr>
              <a:t>.*</a:t>
            </a:r>
          </a:p>
          <a:p>
            <a:pPr marL="0" indent="0">
              <a:buNone/>
            </a:pPr>
            <a:r>
              <a:rPr lang="en-US" sz="4400" dirty="0">
                <a:latin typeface="Calibri" pitchFamily="34" charset="0"/>
                <a:cs typeface="Calibri" pitchFamily="34" charset="0"/>
              </a:rPr>
              <a:t>REPORTLOG +"C:\Reports\</a:t>
            </a:r>
            <a:r>
              <a:rPr lang="en-US" sz="4400" dirty="0" err="1">
                <a:latin typeface="Calibri" pitchFamily="34" charset="0"/>
                <a:cs typeface="Calibri" pitchFamily="34" charset="0"/>
              </a:rPr>
              <a:t>MyServer.rl</a:t>
            </a:r>
            <a:r>
              <a:rPr lang="en-US" sz="4400" dirty="0" smtClean="0">
                <a:latin typeface="Calibri" pitchFamily="34" charset="0"/>
                <a:cs typeface="Calibri" pitchFamily="34" charset="0"/>
              </a:rPr>
              <a:t>“</a:t>
            </a:r>
            <a:endParaRPr lang="en-US" sz="4400" dirty="0">
              <a:latin typeface="Calibri" pitchFamily="34" charset="0"/>
              <a:cs typeface="Calibri" pitchFamily="34" charset="0"/>
            </a:endParaRPr>
          </a:p>
        </p:txBody>
      </p:sp>
    </p:spTree>
    <p:extLst>
      <p:ext uri="{BB962C8B-B14F-4D97-AF65-F5344CB8AC3E}">
        <p14:creationId xmlns:p14="http://schemas.microsoft.com/office/powerpoint/2010/main" val="152034738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License File</a:t>
            </a:r>
          </a:p>
        </p:txBody>
      </p:sp>
      <p:sp>
        <p:nvSpPr>
          <p:cNvPr id="3" name="Content Placeholder 2"/>
          <p:cNvSpPr>
            <a:spLocks noGrp="1"/>
          </p:cNvSpPr>
          <p:nvPr>
            <p:ph idx="1"/>
          </p:nvPr>
        </p:nvSpPr>
        <p:spPr/>
        <p:txBody>
          <a:bodyPr/>
          <a:lstStyle/>
          <a:p>
            <a:pPr marL="0" indent="0">
              <a:buNone/>
            </a:pPr>
            <a:r>
              <a:rPr lang="en-US" dirty="0"/>
              <a:t>SERVER </a:t>
            </a:r>
            <a:r>
              <a:rPr lang="en-US" b="1" dirty="0" err="1" smtClean="0"/>
              <a:t>MyLicenseServer</a:t>
            </a:r>
            <a:r>
              <a:rPr lang="en-US" dirty="0" smtClean="0"/>
              <a:t> 0019bbd68993 </a:t>
            </a:r>
            <a:r>
              <a:rPr lang="en-US" b="1" dirty="0" smtClean="0"/>
              <a:t>port=27003</a:t>
            </a:r>
            <a:r>
              <a:rPr lang="en-US" dirty="0"/>
              <a:t/>
            </a:r>
            <a:br>
              <a:rPr lang="en-US" dirty="0"/>
            </a:br>
            <a:r>
              <a:rPr lang="en-US" dirty="0"/>
              <a:t>USE_SERVER</a:t>
            </a:r>
            <a:br>
              <a:rPr lang="en-US" dirty="0"/>
            </a:br>
            <a:r>
              <a:rPr lang="en-US" dirty="0"/>
              <a:t>VENDOR </a:t>
            </a:r>
            <a:r>
              <a:rPr lang="en-US" dirty="0" err="1"/>
              <a:t>adskflex</a:t>
            </a:r>
            <a:r>
              <a:rPr lang="en-US" dirty="0"/>
              <a:t> port=</a:t>
            </a:r>
            <a:r>
              <a:rPr lang="en-US" b="1" dirty="0"/>
              <a:t>2080</a:t>
            </a:r>
            <a:r>
              <a:rPr lang="en-US" dirty="0"/>
              <a:t> </a:t>
            </a:r>
            <a:br>
              <a:rPr lang="en-US" dirty="0"/>
            </a:br>
            <a:r>
              <a:rPr lang="en-US" dirty="0"/>
              <a:t>INCREMENT 57600ACD_2009_0F </a:t>
            </a:r>
            <a:r>
              <a:rPr lang="en-US" dirty="0" err="1"/>
              <a:t>adskflex</a:t>
            </a:r>
            <a:r>
              <a:rPr lang="en-US" dirty="0"/>
              <a:t> 1.000 permanent 5 \</a:t>
            </a:r>
            <a:br>
              <a:rPr lang="en-US" dirty="0"/>
            </a:br>
            <a:r>
              <a:rPr lang="en-US" dirty="0"/>
              <a:t>    VENDOR_STRING=</a:t>
            </a:r>
            <a:r>
              <a:rPr lang="en-US" dirty="0" err="1"/>
              <a:t>commercial:permanent</a:t>
            </a:r>
            <a:r>
              <a:rPr lang="en-US" dirty="0"/>
              <a:t> BORROW=4320 SUPERSEDE \</a:t>
            </a:r>
            <a:br>
              <a:rPr lang="en-US" dirty="0"/>
            </a:br>
            <a:r>
              <a:rPr lang="en-US" dirty="0"/>
              <a:t>    DUP_GROUP=UH ISSUED=09-Jan-2008 SN=123-12345678 SIGN="1393 \</a:t>
            </a:r>
            <a:br>
              <a:rPr lang="en-US" dirty="0"/>
            </a:br>
            <a:r>
              <a:rPr lang="en-US" dirty="0"/>
              <a:t>    E368 816E D417 C1CD 7DBD 7B90 1354 D6F0 48FE EBB8 9C84 C3AF \</a:t>
            </a:r>
            <a:br>
              <a:rPr lang="en-US" dirty="0"/>
            </a:br>
            <a:r>
              <a:rPr lang="en-US" dirty="0"/>
              <a:t>        7D79 BEE1 0181 0655 76FF 996C B707 14B5 D4DE A3FE 0B2D 2D36 \</a:t>
            </a:r>
            <a:br>
              <a:rPr lang="en-US" dirty="0"/>
            </a:br>
            <a:r>
              <a:rPr lang="en-US" dirty="0"/>
              <a:t>    057C A579 7866 26BF 44E2" SIGN2="1280 943B 53A7 9B93 E00B D967 \</a:t>
            </a:r>
            <a:br>
              <a:rPr lang="en-US" dirty="0"/>
            </a:br>
            <a:r>
              <a:rPr lang="en-US" dirty="0"/>
              <a:t>    D821 BD37 BE6D B78A F074 B223 88AA 242C DD0A 1292 D56F 4108 \</a:t>
            </a:r>
            <a:br>
              <a:rPr lang="en-US" dirty="0"/>
            </a:br>
            <a:r>
              <a:rPr lang="en-US" dirty="0"/>
              <a:t>    62CD FA35 E365 0736 A011 7833 8B35 7BFF DAD8 34A8 452F 2EB4"</a:t>
            </a:r>
          </a:p>
          <a:p>
            <a:endParaRPr lang="en-US" dirty="0"/>
          </a:p>
        </p:txBody>
      </p:sp>
    </p:spTree>
    <p:extLst>
      <p:ext uri="{BB962C8B-B14F-4D97-AF65-F5344CB8AC3E}">
        <p14:creationId xmlns:p14="http://schemas.microsoft.com/office/powerpoint/2010/main" val="169117608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Package </a:t>
            </a:r>
            <a:r>
              <a:rPr lang="en-US" dirty="0" smtClean="0"/>
              <a:t>License</a:t>
            </a:r>
            <a:endParaRPr lang="en-US" dirty="0"/>
          </a:p>
        </p:txBody>
      </p:sp>
      <p:sp>
        <p:nvSpPr>
          <p:cNvPr id="3" name="Content Placeholder 2"/>
          <p:cNvSpPr>
            <a:spLocks noGrp="1"/>
          </p:cNvSpPr>
          <p:nvPr>
            <p:ph idx="1"/>
          </p:nvPr>
        </p:nvSpPr>
        <p:spPr/>
        <p:txBody>
          <a:bodyPr/>
          <a:lstStyle/>
          <a:p>
            <a:pPr marL="0" indent="0">
              <a:buNone/>
            </a:pPr>
            <a:r>
              <a:rPr lang="en-US" sz="3200" dirty="0"/>
              <a:t>SERVER Server1 1a34567c90d2</a:t>
            </a:r>
            <a:br>
              <a:rPr lang="en-US" sz="3200" dirty="0"/>
            </a:br>
            <a:r>
              <a:rPr lang="en-US" sz="3200" dirty="0"/>
              <a:t>USE_SERVER</a:t>
            </a:r>
            <a:br>
              <a:rPr lang="en-US" sz="3200" dirty="0"/>
            </a:br>
            <a:r>
              <a:rPr lang="en-US" sz="3200" dirty="0"/>
              <a:t>VENDOR </a:t>
            </a:r>
            <a:r>
              <a:rPr lang="en-US" sz="3200" dirty="0" err="1"/>
              <a:t>adskflex</a:t>
            </a:r>
            <a:r>
              <a:rPr lang="en-US" sz="3200" dirty="0"/>
              <a:t> port=2080 </a:t>
            </a:r>
            <a:br>
              <a:rPr lang="en-US" sz="3200" dirty="0"/>
            </a:br>
            <a:r>
              <a:rPr lang="en-US" sz="3200" b="1" dirty="0"/>
              <a:t>PACKAGE</a:t>
            </a:r>
            <a:r>
              <a:rPr lang="en-US" sz="3200" dirty="0"/>
              <a:t> SERIES_1 </a:t>
            </a:r>
            <a:r>
              <a:rPr lang="en-US" sz="3200" dirty="0" err="1"/>
              <a:t>adskflex</a:t>
            </a:r>
            <a:r>
              <a:rPr lang="en-US" sz="3200" dirty="0"/>
              <a:t> 1.000 COMPONENTS="54700REVIT_2009_0F \    </a:t>
            </a:r>
            <a:br>
              <a:rPr lang="en-US" sz="3200" dirty="0"/>
            </a:br>
            <a:r>
              <a:rPr lang="en-US" sz="3200" dirty="0"/>
              <a:t>    54600ACD_2009_0F 51300INVBUN_11_0F" OPTIONS=SUITE SUPERSEDE \</a:t>
            </a:r>
            <a:br>
              <a:rPr lang="en-US" sz="3200" dirty="0"/>
            </a:br>
            <a:r>
              <a:rPr lang="en-US" sz="3200" dirty="0"/>
              <a:t>    ISSUED=09-Jan-2008 SIGN="1707 9EAC CBCB 2405 692E 4A89 \</a:t>
            </a:r>
            <a:br>
              <a:rPr lang="en-US" sz="3200" dirty="0"/>
            </a:br>
            <a:r>
              <a:rPr lang="en-US" sz="3200" dirty="0"/>
              <a:t>    AA26 30CC 2AC2 D6B3 A61B AB5E 492E 3EBD 0B48 4E75 193A DA82" \</a:t>
            </a:r>
            <a:br>
              <a:rPr lang="en-US" sz="3200" dirty="0"/>
            </a:br>
            <a:r>
              <a:rPr lang="en-US" sz="3200" dirty="0"/>
              <a:t>    FC45 C009 E360 944A 14BA E99C 9B24 5A1B 4A44 083A BE5F 3827 \</a:t>
            </a:r>
            <a:br>
              <a:rPr lang="en-US" sz="3200" dirty="0"/>
            </a:br>
            <a:r>
              <a:rPr lang="en-US" sz="3200" dirty="0"/>
              <a:t>    SIGN2="004A FC90 AB47 3F6B 59BC 0E6D 6681 6971 A76A BA52 98E2 \</a:t>
            </a:r>
            <a:br>
              <a:rPr lang="en-US" sz="3200" dirty="0"/>
            </a:br>
            <a:r>
              <a:rPr lang="en-US" sz="3200" dirty="0"/>
              <a:t>    5671 26B3 0E78 791B 109F 0591 7DC3 F09F 4D8D 4FB7 E341 4A03 \</a:t>
            </a:r>
            <a:br>
              <a:rPr lang="en-US" sz="3200" dirty="0"/>
            </a:br>
            <a:r>
              <a:rPr lang="en-US" sz="3200" dirty="0"/>
              <a:t>    CD68 1D77 27F8 8555 9CF7 DEDD 9380" </a:t>
            </a:r>
            <a:br>
              <a:rPr lang="en-US" sz="3200" dirty="0"/>
            </a:br>
            <a:r>
              <a:rPr lang="en-US" sz="3200" dirty="0"/>
              <a:t>INCREMENT SERIES_1 </a:t>
            </a:r>
            <a:r>
              <a:rPr lang="en-US" sz="3200" dirty="0" err="1"/>
              <a:t>adskflex</a:t>
            </a:r>
            <a:r>
              <a:rPr lang="en-US" sz="3200" dirty="0"/>
              <a:t> 1.000 permanent 100 \ </a:t>
            </a:r>
            <a:br>
              <a:rPr lang="en-US" sz="3200" dirty="0"/>
            </a:br>
            <a:r>
              <a:rPr lang="en-US" sz="3200" dirty="0"/>
              <a:t>    VENDOR_STRING=</a:t>
            </a:r>
            <a:r>
              <a:rPr lang="en-US" sz="3200" dirty="0" err="1"/>
              <a:t>commercial:permanent</a:t>
            </a:r>
            <a:r>
              <a:rPr lang="en-US" sz="3200" dirty="0"/>
              <a:t> BORROW=4320 DUP_GROUP=UH \    </a:t>
            </a:r>
            <a:br>
              <a:rPr lang="en-US" sz="3200" dirty="0"/>
            </a:br>
            <a:r>
              <a:rPr lang="en-US" sz="3200" dirty="0"/>
              <a:t>    SUITE_DUP_GROUP=UHV SN=123-12345678 SIGN="1707 9EAC CBCB \</a:t>
            </a:r>
            <a:br>
              <a:rPr lang="en-US" sz="3200" dirty="0"/>
            </a:br>
            <a:r>
              <a:rPr lang="en-US" sz="3200" dirty="0"/>
              <a:t>    692E 4A89 FC45 C009 E360 944A 14BA E99C 9B24 5A1B 4A44 BE5F \</a:t>
            </a:r>
            <a:br>
              <a:rPr lang="en-US" sz="3200" dirty="0"/>
            </a:br>
            <a:r>
              <a:rPr lang="en-US" sz="3200" dirty="0"/>
              <a:t>    3827 AA26 30CC 2AC2 D6B3 A61B AB5E 492E 3EBD 0B48 DA82" \</a:t>
            </a:r>
            <a:br>
              <a:rPr lang="en-US" sz="3200" dirty="0"/>
            </a:br>
            <a:r>
              <a:rPr lang="en-US" sz="3200" dirty="0"/>
              <a:t>    SIGN2="004A FC90 AB47 3F6B 59BC 0E6D 6681 6971 A76A BA52 \</a:t>
            </a:r>
            <a:br>
              <a:rPr lang="en-US" sz="3200" dirty="0"/>
            </a:br>
            <a:r>
              <a:rPr lang="en-US" sz="3200" dirty="0"/>
              <a:t>    5671 26B3 0E78 791B 109F 0591 7DC3 F09F 4D8D 4FB7 E341 4A03 \</a:t>
            </a:r>
            <a:br>
              <a:rPr lang="en-US" sz="3200" dirty="0"/>
            </a:br>
            <a:r>
              <a:rPr lang="en-US" sz="3200" dirty="0"/>
              <a:t>    CD68 1D77 27F8 8555 9CF7 DEDD 9380"</a:t>
            </a:r>
          </a:p>
        </p:txBody>
      </p:sp>
    </p:spTree>
    <p:extLst>
      <p:ext uri="{BB962C8B-B14F-4D97-AF65-F5344CB8AC3E}">
        <p14:creationId xmlns:p14="http://schemas.microsoft.com/office/powerpoint/2010/main" val="150044255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network license files</a:t>
            </a:r>
          </a:p>
        </p:txBody>
      </p:sp>
      <p:sp>
        <p:nvSpPr>
          <p:cNvPr id="3" name="Content Placeholder 2"/>
          <p:cNvSpPr>
            <a:spLocks noGrp="1"/>
          </p:cNvSpPr>
          <p:nvPr>
            <p:ph idx="1"/>
          </p:nvPr>
        </p:nvSpPr>
        <p:spPr/>
        <p:txBody>
          <a:bodyPr/>
          <a:lstStyle/>
          <a:p>
            <a:pPr marL="0" indent="0">
              <a:buNone/>
            </a:pPr>
            <a:r>
              <a:rPr lang="en-US" sz="2800" dirty="0">
                <a:solidFill>
                  <a:schemeClr val="accent3"/>
                </a:solidFill>
              </a:rPr>
              <a:t>SERVER </a:t>
            </a:r>
            <a:r>
              <a:rPr lang="en-US" sz="2800" dirty="0" err="1">
                <a:solidFill>
                  <a:schemeClr val="accent3"/>
                </a:solidFill>
              </a:rPr>
              <a:t>servername</a:t>
            </a:r>
            <a:r>
              <a:rPr lang="en-US" sz="2800" dirty="0">
                <a:solidFill>
                  <a:schemeClr val="accent3"/>
                </a:solidFill>
              </a:rPr>
              <a:t> 123456789111</a:t>
            </a:r>
          </a:p>
          <a:p>
            <a:pPr marL="0" indent="0">
              <a:buNone/>
            </a:pPr>
            <a:r>
              <a:rPr lang="en-US" sz="2800" dirty="0">
                <a:solidFill>
                  <a:schemeClr val="accent3"/>
                </a:solidFill>
              </a:rPr>
              <a:t>USE_SERVER </a:t>
            </a:r>
          </a:p>
          <a:p>
            <a:pPr marL="0" indent="0">
              <a:buNone/>
            </a:pPr>
            <a:r>
              <a:rPr lang="en-US" sz="2800" dirty="0">
                <a:solidFill>
                  <a:schemeClr val="accent3"/>
                </a:solidFill>
              </a:rPr>
              <a:t>VENDOR </a:t>
            </a:r>
            <a:r>
              <a:rPr lang="en-US" sz="2800" dirty="0" err="1">
                <a:solidFill>
                  <a:schemeClr val="accent3"/>
                </a:solidFill>
              </a:rPr>
              <a:t>adskflex</a:t>
            </a:r>
            <a:r>
              <a:rPr lang="en-US" sz="2800" dirty="0">
                <a:solidFill>
                  <a:schemeClr val="accent3"/>
                </a:solidFill>
              </a:rPr>
              <a:t> port=2080 </a:t>
            </a:r>
          </a:p>
          <a:p>
            <a:pPr marL="0" indent="0">
              <a:buNone/>
            </a:pPr>
            <a:r>
              <a:rPr lang="en-US" sz="2800" dirty="0"/>
              <a:t>PACKAGE 64300ACD_F </a:t>
            </a:r>
            <a:r>
              <a:rPr lang="en-US" sz="2800" dirty="0" err="1"/>
              <a:t>adskflex</a:t>
            </a:r>
            <a:r>
              <a:rPr lang="en-US" sz="2800" dirty="0"/>
              <a:t> 1.000 COMPONENTS="57600ACD_2009_0F \</a:t>
            </a:r>
          </a:p>
          <a:p>
            <a:pPr marL="0" indent="0">
              <a:buNone/>
            </a:pPr>
            <a:r>
              <a:rPr lang="en-US" sz="2800" dirty="0"/>
              <a:t>    54600ACD_2008_0F 85730ACD_2012_0F 64300ACD_F" \</a:t>
            </a:r>
          </a:p>
          <a:p>
            <a:pPr marL="0" indent="0">
              <a:buNone/>
            </a:pPr>
            <a:r>
              <a:rPr lang="en-US" sz="2800" dirty="0"/>
              <a:t>    OPTIONS=SUITE SUPERSEDE ISSUED=25-Jun-2008 SIGN</a:t>
            </a:r>
            <a:r>
              <a:rPr lang="en-US" sz="2800" dirty="0" smtClean="0"/>
              <a:t>="03EF …  7240" </a:t>
            </a:r>
          </a:p>
          <a:p>
            <a:pPr marL="0" indent="0">
              <a:buNone/>
            </a:pPr>
            <a:r>
              <a:rPr lang="en-US" sz="2800" dirty="0" smtClean="0"/>
              <a:t>INCREMENT </a:t>
            </a:r>
            <a:r>
              <a:rPr lang="en-US" sz="2800" dirty="0"/>
              <a:t>64300ACD_F </a:t>
            </a:r>
            <a:r>
              <a:rPr lang="en-US" sz="2800" dirty="0" err="1"/>
              <a:t>adskflex</a:t>
            </a:r>
            <a:r>
              <a:rPr lang="en-US" sz="2800" dirty="0"/>
              <a:t> 1.000 permanent 2 \</a:t>
            </a:r>
          </a:p>
          <a:p>
            <a:pPr marL="0" indent="0">
              <a:buNone/>
            </a:pPr>
            <a:r>
              <a:rPr lang="en-US" sz="2800" dirty="0"/>
              <a:t>    VENDOR_STRING=</a:t>
            </a:r>
            <a:r>
              <a:rPr lang="en-US" sz="2800" dirty="0" err="1"/>
              <a:t>commercial:permanent</a:t>
            </a:r>
            <a:r>
              <a:rPr lang="en-US" sz="2800" dirty="0"/>
              <a:t> BORROW=4320 SUPERSEDE \ </a:t>
            </a:r>
          </a:p>
          <a:p>
            <a:pPr marL="0" indent="0">
              <a:buNone/>
            </a:pPr>
            <a:r>
              <a:rPr lang="en-US" sz="2800" dirty="0"/>
              <a:t>    DUP_GROUP=UH SUITE_DUP_GROUP=UHV ISSUED=25-Jun-2008 \</a:t>
            </a:r>
          </a:p>
          <a:p>
            <a:pPr marL="0" indent="0">
              <a:buNone/>
            </a:pPr>
            <a:r>
              <a:rPr lang="en-US" sz="2800" dirty="0"/>
              <a:t>    SN=399-99999999 SIGN="1CCB E88D B819 8604 06FA </a:t>
            </a:r>
            <a:r>
              <a:rPr lang="en-US" sz="2800" dirty="0" smtClean="0"/>
              <a:t>… 1644</a:t>
            </a:r>
            <a:r>
              <a:rPr lang="en-US" sz="2800" dirty="0"/>
              <a:t>" </a:t>
            </a:r>
          </a:p>
          <a:p>
            <a:pPr marL="0" indent="0">
              <a:buNone/>
            </a:pPr>
            <a:r>
              <a:rPr lang="en-US" sz="2800" dirty="0">
                <a:solidFill>
                  <a:schemeClr val="accent6"/>
                </a:solidFill>
              </a:rPr>
              <a:t>PACKAGE 64800INVPRO_F </a:t>
            </a:r>
            <a:r>
              <a:rPr lang="en-US" sz="2800" dirty="0" err="1">
                <a:solidFill>
                  <a:schemeClr val="accent6"/>
                </a:solidFill>
              </a:rPr>
              <a:t>adskflex</a:t>
            </a:r>
            <a:r>
              <a:rPr lang="en-US" sz="2800" dirty="0">
                <a:solidFill>
                  <a:schemeClr val="accent6"/>
                </a:solidFill>
              </a:rPr>
              <a:t> 1.000 \</a:t>
            </a:r>
          </a:p>
          <a:p>
            <a:pPr marL="0" indent="0">
              <a:buNone/>
            </a:pPr>
            <a:r>
              <a:rPr lang="en-US" sz="2800" dirty="0">
                <a:solidFill>
                  <a:schemeClr val="accent6"/>
                </a:solidFill>
              </a:rPr>
              <a:t>    COMPONENTS="59600INVPRO_2009_0F \</a:t>
            </a:r>
          </a:p>
          <a:p>
            <a:pPr marL="0" indent="0">
              <a:buNone/>
            </a:pPr>
            <a:r>
              <a:rPr lang="en-US" sz="2800" dirty="0">
                <a:solidFill>
                  <a:schemeClr val="accent6"/>
                </a:solidFill>
              </a:rPr>
              <a:t>    55300INVPRO_2008_0F 51400INVPRO_11_0F 49000INVPRO_10_0F" \</a:t>
            </a:r>
          </a:p>
          <a:p>
            <a:pPr marL="0" indent="0">
              <a:buNone/>
            </a:pPr>
            <a:r>
              <a:rPr lang="en-US" sz="2800" dirty="0">
                <a:solidFill>
                  <a:schemeClr val="accent6"/>
                </a:solidFill>
              </a:rPr>
              <a:t>    OPTIONS=SUITE SUPERSEDE ISSUED=25-Jun-2008 SIGN="1306 </a:t>
            </a:r>
            <a:r>
              <a:rPr lang="en-US" sz="2800" dirty="0" smtClean="0">
                <a:solidFill>
                  <a:schemeClr val="accent6"/>
                </a:solidFill>
              </a:rPr>
              <a:t>… 27F6</a:t>
            </a:r>
            <a:r>
              <a:rPr lang="en-US" sz="2800" dirty="0">
                <a:solidFill>
                  <a:schemeClr val="accent6"/>
                </a:solidFill>
              </a:rPr>
              <a:t>" </a:t>
            </a:r>
          </a:p>
          <a:p>
            <a:pPr marL="0" indent="0">
              <a:buNone/>
            </a:pPr>
            <a:r>
              <a:rPr lang="en-US" sz="2800" dirty="0">
                <a:solidFill>
                  <a:schemeClr val="accent6"/>
                </a:solidFill>
              </a:rPr>
              <a:t>INCREMENT 64800INVPRO_F </a:t>
            </a:r>
            <a:r>
              <a:rPr lang="en-US" sz="2800" dirty="0" err="1">
                <a:solidFill>
                  <a:schemeClr val="accent6"/>
                </a:solidFill>
              </a:rPr>
              <a:t>adskflex</a:t>
            </a:r>
            <a:r>
              <a:rPr lang="en-US" sz="2800" dirty="0">
                <a:solidFill>
                  <a:schemeClr val="accent6"/>
                </a:solidFill>
              </a:rPr>
              <a:t> 1.000 permanent 2 \</a:t>
            </a:r>
          </a:p>
          <a:p>
            <a:pPr marL="0" indent="0">
              <a:buNone/>
            </a:pPr>
            <a:r>
              <a:rPr lang="en-US" sz="2800" dirty="0">
                <a:solidFill>
                  <a:schemeClr val="accent6"/>
                </a:solidFill>
              </a:rPr>
              <a:t>    VENDOR_STRING=</a:t>
            </a:r>
            <a:r>
              <a:rPr lang="en-US" sz="2800" dirty="0" err="1">
                <a:solidFill>
                  <a:schemeClr val="accent6"/>
                </a:solidFill>
              </a:rPr>
              <a:t>commercial:permanent</a:t>
            </a:r>
            <a:r>
              <a:rPr lang="en-US" sz="2800" dirty="0">
                <a:solidFill>
                  <a:schemeClr val="accent6"/>
                </a:solidFill>
              </a:rPr>
              <a:t> BORROW=4320 SUPERSEDE \</a:t>
            </a:r>
          </a:p>
          <a:p>
            <a:pPr marL="0" indent="0">
              <a:buNone/>
            </a:pPr>
            <a:r>
              <a:rPr lang="en-US" sz="2800" dirty="0">
                <a:solidFill>
                  <a:schemeClr val="accent6"/>
                </a:solidFill>
              </a:rPr>
              <a:t>    DUP_GROUP=UH SUITE_DUP_GROUP=UHV ISSUED=25-Jun-2008 \</a:t>
            </a:r>
          </a:p>
          <a:p>
            <a:pPr marL="0" indent="0">
              <a:buNone/>
            </a:pPr>
            <a:r>
              <a:rPr lang="en-US" sz="2800" dirty="0">
                <a:solidFill>
                  <a:schemeClr val="accent6"/>
                </a:solidFill>
              </a:rPr>
              <a:t>    SN=399-99999966 SIGN="0BE4 51F4 570C </a:t>
            </a:r>
            <a:r>
              <a:rPr lang="en-US" sz="2800" dirty="0" smtClean="0">
                <a:solidFill>
                  <a:schemeClr val="accent6"/>
                </a:solidFill>
              </a:rPr>
              <a:t>… 5DA4</a:t>
            </a:r>
            <a:r>
              <a:rPr lang="en-US" sz="2800" dirty="0">
                <a:solidFill>
                  <a:schemeClr val="accent6"/>
                </a:solidFill>
              </a:rPr>
              <a:t>"</a:t>
            </a:r>
          </a:p>
          <a:p>
            <a:pPr marL="0" indent="0">
              <a:buNone/>
            </a:pPr>
            <a:endParaRPr lang="en-US" sz="2800" dirty="0"/>
          </a:p>
        </p:txBody>
      </p:sp>
    </p:spTree>
    <p:extLst>
      <p:ext uri="{BB962C8B-B14F-4D97-AF65-F5344CB8AC3E}">
        <p14:creationId xmlns:p14="http://schemas.microsoft.com/office/powerpoint/2010/main" val="31237706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marL="0" indent="0"/>
            <a:r>
              <a:rPr lang="en-US" sz="7200" dirty="0" smtClean="0"/>
              <a:t>Installing </a:t>
            </a:r>
            <a:r>
              <a:rPr lang="en-US" sz="7200" dirty="0"/>
              <a:t>and </a:t>
            </a:r>
            <a:r>
              <a:rPr lang="en-US" sz="7200" dirty="0" smtClean="0"/>
              <a:t>configure</a:t>
            </a:r>
            <a:br>
              <a:rPr lang="en-US" sz="7200" dirty="0" smtClean="0"/>
            </a:br>
            <a:r>
              <a:rPr lang="en-US" sz="7200" dirty="0" smtClean="0"/>
              <a:t>Autodesk® </a:t>
            </a:r>
            <a:r>
              <a:rPr lang="en-US" sz="7200" dirty="0"/>
              <a:t>Network License Manager</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marL="0" indent="0"/>
            <a:r>
              <a:rPr lang="en-US" sz="7200" dirty="0" smtClean="0"/>
              <a:t>Troubleshooting </a:t>
            </a:r>
            <a:r>
              <a:rPr lang="en-US" sz="7200" dirty="0"/>
              <a:t>network license issues</a:t>
            </a:r>
          </a:p>
        </p:txBody>
      </p:sp>
    </p:spTree>
    <p:extLst>
      <p:ext uri="{BB962C8B-B14F-4D97-AF65-F5344CB8AC3E}">
        <p14:creationId xmlns:p14="http://schemas.microsoft.com/office/powerpoint/2010/main" val="63282700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Services  Console and Task Manager</a:t>
            </a:r>
          </a:p>
        </p:txBody>
      </p:sp>
      <p:pic>
        <p:nvPicPr>
          <p:cNvPr id="18434" name="Picture 2" descr="C:\Users\jtb\Desktop\AU\images\2011-11-05 11-43-29.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3587" y="2895600"/>
            <a:ext cx="14187203" cy="48790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3"/>
          <a:stretch>
            <a:fillRect/>
          </a:stretch>
        </p:blipFill>
        <p:spPr>
          <a:xfrm>
            <a:off x="6853060" y="9640307"/>
            <a:ext cx="9628256" cy="1647190"/>
          </a:xfrm>
          <a:prstGeom prst="rect">
            <a:avLst/>
          </a:prstGeom>
        </p:spPr>
      </p:pic>
    </p:spTree>
    <p:extLst>
      <p:ext uri="{BB962C8B-B14F-4D97-AF65-F5344CB8AC3E}">
        <p14:creationId xmlns:p14="http://schemas.microsoft.com/office/powerpoint/2010/main" val="61975001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License Manager startup</a:t>
            </a:r>
          </a:p>
        </p:txBody>
      </p:sp>
      <p:sp>
        <p:nvSpPr>
          <p:cNvPr id="3" name="Content Placeholder 2"/>
          <p:cNvSpPr>
            <a:spLocks noGrp="1"/>
          </p:cNvSpPr>
          <p:nvPr>
            <p:ph idx="1"/>
          </p:nvPr>
        </p:nvSpPr>
        <p:spPr/>
        <p:txBody>
          <a:bodyPr/>
          <a:lstStyle/>
          <a:p>
            <a:pPr marL="0" indent="0">
              <a:buNone/>
            </a:pPr>
            <a:r>
              <a:rPr lang="en-US" dirty="0"/>
              <a:t>These steps are taken when LMGRD starts.</a:t>
            </a:r>
          </a:p>
          <a:p>
            <a:pPr marL="914400" lvl="0" indent="-914400">
              <a:buFont typeface="+mj-lt"/>
              <a:buAutoNum type="arabicPeriod"/>
            </a:pPr>
            <a:r>
              <a:rPr lang="en-US" dirty="0"/>
              <a:t>LMGRD writes to the debug log</a:t>
            </a:r>
          </a:p>
          <a:p>
            <a:pPr marL="914400" lvl="0" indent="-914400">
              <a:buFont typeface="+mj-lt"/>
              <a:buAutoNum type="arabicPeriod"/>
            </a:pPr>
            <a:r>
              <a:rPr lang="en-US" dirty="0"/>
              <a:t>Reads the license file</a:t>
            </a:r>
          </a:p>
          <a:p>
            <a:pPr marL="914400" lvl="0" indent="-914400">
              <a:buFont typeface="+mj-lt"/>
              <a:buAutoNum type="arabicPeriod"/>
            </a:pPr>
            <a:r>
              <a:rPr lang="en-US" dirty="0"/>
              <a:t>Starts the vendor daemon (ADSKFLEX)</a:t>
            </a:r>
          </a:p>
          <a:p>
            <a:pPr marL="914400" lvl="0" indent="-914400">
              <a:buFont typeface="+mj-lt"/>
              <a:buAutoNum type="arabicPeriod"/>
            </a:pPr>
            <a:r>
              <a:rPr lang="en-US" dirty="0"/>
              <a:t>ADSKFLEX writes to the debug log file</a:t>
            </a:r>
          </a:p>
          <a:p>
            <a:pPr marL="914400" lvl="0" indent="-914400">
              <a:buFont typeface="+mj-lt"/>
              <a:buAutoNum type="arabicPeriod"/>
            </a:pPr>
            <a:r>
              <a:rPr lang="en-US" dirty="0"/>
              <a:t>Reads the license file</a:t>
            </a:r>
          </a:p>
          <a:p>
            <a:pPr marL="914400" lvl="0" indent="-914400">
              <a:buFont typeface="+mj-lt"/>
              <a:buAutoNum type="arabicPeriod"/>
            </a:pPr>
            <a:r>
              <a:rPr lang="en-US" dirty="0"/>
              <a:t>Reads option file (if found)</a:t>
            </a:r>
          </a:p>
          <a:p>
            <a:pPr marL="914400" lvl="0" indent="-914400">
              <a:buFont typeface="+mj-lt"/>
              <a:buAutoNum type="arabicPeriod"/>
            </a:pPr>
            <a:r>
              <a:rPr lang="en-US" dirty="0"/>
              <a:t>Writes report log (if configured)</a:t>
            </a:r>
          </a:p>
          <a:p>
            <a:endParaRPr lang="en-US" dirty="0"/>
          </a:p>
        </p:txBody>
      </p:sp>
    </p:spTree>
    <p:extLst>
      <p:ext uri="{BB962C8B-B14F-4D97-AF65-F5344CB8AC3E}">
        <p14:creationId xmlns:p14="http://schemas.microsoft.com/office/powerpoint/2010/main" val="142754839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startup</a:t>
            </a:r>
          </a:p>
        </p:txBody>
      </p:sp>
      <p:sp>
        <p:nvSpPr>
          <p:cNvPr id="3" name="Content Placeholder 2"/>
          <p:cNvSpPr>
            <a:spLocks noGrp="1"/>
          </p:cNvSpPr>
          <p:nvPr>
            <p:ph idx="1"/>
          </p:nvPr>
        </p:nvSpPr>
        <p:spPr/>
        <p:txBody>
          <a:bodyPr/>
          <a:lstStyle/>
          <a:p>
            <a:pPr marL="0" indent="0">
              <a:buNone/>
            </a:pPr>
            <a:r>
              <a:rPr lang="en-US" dirty="0"/>
              <a:t>These steps are taken when an application starts.</a:t>
            </a:r>
          </a:p>
          <a:p>
            <a:pPr marL="914400" lvl="0" indent="-914400">
              <a:buFont typeface="+mj-lt"/>
              <a:buAutoNum type="arabicPeriod"/>
            </a:pPr>
            <a:r>
              <a:rPr lang="en-US" dirty="0"/>
              <a:t>Application is executed</a:t>
            </a:r>
          </a:p>
          <a:p>
            <a:pPr marL="914400" lvl="0" indent="-914400">
              <a:buFont typeface="+mj-lt"/>
              <a:buAutoNum type="arabicPeriod"/>
            </a:pPr>
            <a:r>
              <a:rPr lang="en-US" dirty="0"/>
              <a:t>Application generates a request for a license</a:t>
            </a:r>
          </a:p>
          <a:p>
            <a:pPr marL="914400" lvl="0" indent="-914400">
              <a:buFont typeface="+mj-lt"/>
              <a:buAutoNum type="arabicPeriod"/>
            </a:pPr>
            <a:r>
              <a:rPr lang="en-US" dirty="0"/>
              <a:t>Server resolution occurs</a:t>
            </a:r>
          </a:p>
          <a:p>
            <a:pPr marL="914400" lvl="0" indent="-914400">
              <a:buFont typeface="+mj-lt"/>
              <a:buAutoNum type="arabicPeriod"/>
            </a:pPr>
            <a:r>
              <a:rPr lang="en-US" dirty="0"/>
              <a:t>LMGRD receives request</a:t>
            </a:r>
          </a:p>
          <a:p>
            <a:pPr marL="914400" lvl="0" indent="-914400">
              <a:buFont typeface="+mj-lt"/>
              <a:buAutoNum type="arabicPeriod"/>
            </a:pPr>
            <a:r>
              <a:rPr lang="en-US" dirty="0"/>
              <a:t>LMGRD determines the appropriate Vendor Daemon</a:t>
            </a:r>
          </a:p>
          <a:p>
            <a:pPr marL="914400" lvl="0" indent="-914400">
              <a:buFont typeface="+mj-lt"/>
              <a:buAutoNum type="arabicPeriod"/>
            </a:pPr>
            <a:r>
              <a:rPr lang="en-US" dirty="0"/>
              <a:t>Request is passed to Vendor Daemon (ADSKFLEX)</a:t>
            </a:r>
          </a:p>
          <a:p>
            <a:pPr marL="914400" lvl="0" indent="-914400">
              <a:buFont typeface="+mj-lt"/>
              <a:buAutoNum type="arabicPeriod"/>
            </a:pPr>
            <a:r>
              <a:rPr lang="en-US" dirty="0"/>
              <a:t>ADSKFLEX grant or denies a license</a:t>
            </a:r>
          </a:p>
          <a:p>
            <a:pPr marL="914400" lvl="0" indent="-914400">
              <a:buFont typeface="+mj-lt"/>
              <a:buAutoNum type="arabicPeriod"/>
            </a:pPr>
            <a:r>
              <a:rPr lang="en-US" dirty="0"/>
              <a:t>ADSKFLEX maintains a </a:t>
            </a:r>
            <a:r>
              <a:rPr lang="en-US" dirty="0" err="1"/>
              <a:t>hearbeat</a:t>
            </a:r>
            <a:r>
              <a:rPr lang="en-US" dirty="0"/>
              <a:t> with each active application </a:t>
            </a:r>
            <a:r>
              <a:rPr lang="en-US" dirty="0" smtClean="0"/>
              <a:t>session</a:t>
            </a:r>
            <a:endParaRPr lang="en-US" dirty="0"/>
          </a:p>
        </p:txBody>
      </p:sp>
    </p:spTree>
    <p:extLst>
      <p:ext uri="{BB962C8B-B14F-4D97-AF65-F5344CB8AC3E}">
        <p14:creationId xmlns:p14="http://schemas.microsoft.com/office/powerpoint/2010/main" val="326964323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FlexNet debug log</a:t>
            </a:r>
          </a:p>
        </p:txBody>
      </p:sp>
      <p:sp>
        <p:nvSpPr>
          <p:cNvPr id="3" name="Content Placeholder 2"/>
          <p:cNvSpPr>
            <a:spLocks noGrp="1"/>
          </p:cNvSpPr>
          <p:nvPr>
            <p:ph sz="quarter" idx="11"/>
          </p:nvPr>
        </p:nvSpPr>
        <p:spPr/>
        <p:txBody>
          <a:bodyPr/>
          <a:lstStyle/>
          <a:p>
            <a:pPr marL="0" indent="0">
              <a:buNone/>
            </a:pPr>
            <a:r>
              <a:rPr lang="en-US" sz="1800" dirty="0" smtClean="0"/>
              <a:t>11:52:50 </a:t>
            </a:r>
            <a:r>
              <a:rPr lang="en-US" sz="1800" dirty="0"/>
              <a:t>(</a:t>
            </a:r>
            <a:r>
              <a:rPr lang="en-US" sz="1800" dirty="0" err="1"/>
              <a:t>adskflex</a:t>
            </a:r>
            <a:r>
              <a:rPr lang="en-US" sz="1800" dirty="0"/>
              <a:t>) </a:t>
            </a:r>
            <a:r>
              <a:rPr lang="en-US" sz="1800" b="1" dirty="0"/>
              <a:t>OUT</a:t>
            </a:r>
            <a:r>
              <a:rPr lang="en-US" sz="1800" dirty="0"/>
              <a:t>: "64300ACD_F" </a:t>
            </a:r>
            <a:r>
              <a:rPr lang="en-US" sz="1800" dirty="0" err="1"/>
              <a:t>jtb@PC-HP</a:t>
            </a:r>
            <a:r>
              <a:rPr lang="en-US" sz="1800" dirty="0"/>
              <a:t>  </a:t>
            </a:r>
          </a:p>
          <a:p>
            <a:pPr marL="0" indent="0">
              <a:buNone/>
            </a:pPr>
            <a:r>
              <a:rPr lang="en-US" sz="1800" dirty="0"/>
              <a:t>11:52:50 (</a:t>
            </a:r>
            <a:r>
              <a:rPr lang="en-US" sz="1800" dirty="0" err="1"/>
              <a:t>adskflex</a:t>
            </a:r>
            <a:r>
              <a:rPr lang="en-US" sz="1800" dirty="0"/>
              <a:t>) OUT: "85730ACD_2012_0F" </a:t>
            </a:r>
            <a:r>
              <a:rPr lang="en-US" sz="1800" dirty="0" err="1"/>
              <a:t>jtb@PC-HP</a:t>
            </a:r>
            <a:r>
              <a:rPr lang="en-US" sz="1800" dirty="0"/>
              <a:t>  </a:t>
            </a:r>
          </a:p>
          <a:p>
            <a:pPr marL="0" indent="0">
              <a:buNone/>
            </a:pPr>
            <a:r>
              <a:rPr lang="en-US" sz="1800" dirty="0"/>
              <a:t>11:53:35 (</a:t>
            </a:r>
            <a:r>
              <a:rPr lang="en-US" sz="1800" dirty="0" err="1"/>
              <a:t>adskflex</a:t>
            </a:r>
            <a:r>
              <a:rPr lang="en-US" sz="1800" dirty="0"/>
              <a:t>) </a:t>
            </a:r>
            <a:r>
              <a:rPr lang="en-US" sz="1800" b="1" dirty="0"/>
              <a:t>IN</a:t>
            </a:r>
            <a:r>
              <a:rPr lang="en-US" sz="1800" dirty="0"/>
              <a:t>: "85730ACD_2012_0F" </a:t>
            </a:r>
            <a:r>
              <a:rPr lang="en-US" sz="1800" dirty="0" err="1"/>
              <a:t>jtb@PC-HP</a:t>
            </a:r>
            <a:r>
              <a:rPr lang="en-US" sz="1800" dirty="0"/>
              <a:t>  </a:t>
            </a:r>
          </a:p>
          <a:p>
            <a:pPr marL="0" indent="0">
              <a:buNone/>
            </a:pPr>
            <a:r>
              <a:rPr lang="en-US" sz="1800" dirty="0"/>
              <a:t>11:53:35 (</a:t>
            </a:r>
            <a:r>
              <a:rPr lang="en-US" sz="1800" dirty="0" err="1"/>
              <a:t>adskflex</a:t>
            </a:r>
            <a:r>
              <a:rPr lang="en-US" sz="1800" dirty="0"/>
              <a:t>) IN: "64300ACD_F" </a:t>
            </a:r>
            <a:r>
              <a:rPr lang="en-US" sz="1800" dirty="0" err="1"/>
              <a:t>jtb@PC-HP</a:t>
            </a:r>
            <a:r>
              <a:rPr lang="en-US" sz="1800" dirty="0"/>
              <a:t>  </a:t>
            </a:r>
          </a:p>
          <a:p>
            <a:pPr marL="0" indent="0">
              <a:buNone/>
            </a:pPr>
            <a:r>
              <a:rPr lang="en-US" sz="1800" dirty="0"/>
              <a:t>12:12:18 (</a:t>
            </a:r>
            <a:r>
              <a:rPr lang="en-US" sz="1800" dirty="0" err="1"/>
              <a:t>adskflex</a:t>
            </a:r>
            <a:r>
              <a:rPr lang="en-US" sz="1800" dirty="0"/>
              <a:t>) </a:t>
            </a:r>
            <a:r>
              <a:rPr lang="en-US" sz="1800" b="1" dirty="0"/>
              <a:t>Rereading options file</a:t>
            </a:r>
            <a:r>
              <a:rPr lang="en-US" sz="1800" dirty="0"/>
              <a:t>...</a:t>
            </a:r>
          </a:p>
          <a:p>
            <a:pPr marL="0" indent="0">
              <a:buNone/>
            </a:pPr>
            <a:r>
              <a:rPr lang="en-US" sz="1800" dirty="0"/>
              <a:t>12:12:18 (</a:t>
            </a:r>
            <a:r>
              <a:rPr lang="en-US" sz="1800" dirty="0" err="1"/>
              <a:t>adskflex</a:t>
            </a:r>
            <a:r>
              <a:rPr lang="en-US" sz="1800" dirty="0"/>
              <a:t>) </a:t>
            </a:r>
            <a:r>
              <a:rPr lang="en-US" sz="1800" b="1" dirty="0"/>
              <a:t>ALL FEATURES: INACTIVITY TIMEOUT set to 900 seconds</a:t>
            </a:r>
          </a:p>
          <a:p>
            <a:pPr marL="0" indent="0">
              <a:buNone/>
            </a:pPr>
            <a:r>
              <a:rPr lang="en-US" sz="1800" dirty="0"/>
              <a:t>12:12:18 (</a:t>
            </a:r>
            <a:r>
              <a:rPr lang="en-US" sz="1800" dirty="0" err="1"/>
              <a:t>adskflex</a:t>
            </a:r>
            <a:r>
              <a:rPr lang="en-US" sz="1800" dirty="0"/>
              <a:t>) ...Finished rereading</a:t>
            </a:r>
          </a:p>
          <a:p>
            <a:pPr marL="0" indent="0">
              <a:buNone/>
            </a:pPr>
            <a:r>
              <a:rPr lang="en-US" sz="1800" dirty="0"/>
              <a:t>11:55:02 (</a:t>
            </a:r>
            <a:r>
              <a:rPr lang="en-US" sz="1800" dirty="0" err="1"/>
              <a:t>lmgrd</a:t>
            </a:r>
            <a:r>
              <a:rPr lang="en-US" sz="1800" dirty="0"/>
              <a:t>) Rereading license file... Requested from </a:t>
            </a:r>
            <a:r>
              <a:rPr lang="en-US" sz="1800" dirty="0" err="1"/>
              <a:t>jtb@PC-HP</a:t>
            </a:r>
            <a:endParaRPr lang="en-US" sz="1800" dirty="0"/>
          </a:p>
          <a:p>
            <a:pPr marL="0" indent="0">
              <a:buNone/>
            </a:pPr>
            <a:r>
              <a:rPr lang="en-US" sz="1800" dirty="0"/>
              <a:t>11:55:02 (</a:t>
            </a:r>
            <a:r>
              <a:rPr lang="en-US" sz="1800" dirty="0" err="1"/>
              <a:t>adskflex</a:t>
            </a:r>
            <a:r>
              <a:rPr lang="en-US" sz="1800" dirty="0"/>
              <a:t>) 11:55:02 (</a:t>
            </a:r>
            <a:r>
              <a:rPr lang="en-US" sz="1800" dirty="0" err="1"/>
              <a:t>lmgrd</a:t>
            </a:r>
            <a:r>
              <a:rPr lang="en-US" sz="1800" dirty="0"/>
              <a:t>)  file...</a:t>
            </a:r>
          </a:p>
          <a:p>
            <a:pPr marL="0" indent="0">
              <a:buNone/>
            </a:pPr>
            <a:r>
              <a:rPr lang="en-US" sz="1800" dirty="0"/>
              <a:t>Done rereading</a:t>
            </a:r>
          </a:p>
          <a:p>
            <a:pPr marL="0" indent="0">
              <a:buNone/>
            </a:pPr>
            <a:r>
              <a:rPr lang="en-US" sz="1800" dirty="0"/>
              <a:t>11:55:02 (</a:t>
            </a:r>
            <a:r>
              <a:rPr lang="en-US" sz="1800" dirty="0" err="1"/>
              <a:t>lmgrd</a:t>
            </a:r>
            <a:r>
              <a:rPr lang="en-US" sz="1800" dirty="0"/>
              <a:t>) ...Finished rereading </a:t>
            </a:r>
          </a:p>
          <a:p>
            <a:pPr marL="0" indent="0">
              <a:buNone/>
            </a:pPr>
            <a:r>
              <a:rPr lang="en-US" sz="1800" dirty="0"/>
              <a:t>11:57:48 (</a:t>
            </a:r>
            <a:r>
              <a:rPr lang="en-US" sz="1800" dirty="0" err="1"/>
              <a:t>adskflex</a:t>
            </a:r>
            <a:r>
              <a:rPr lang="en-US" sz="1800" dirty="0"/>
              <a:t>) </a:t>
            </a:r>
            <a:r>
              <a:rPr lang="en-US" sz="1800" b="1" dirty="0"/>
              <a:t>REMOVING</a:t>
            </a:r>
            <a:r>
              <a:rPr lang="en-US" sz="1800" dirty="0"/>
              <a:t> </a:t>
            </a:r>
            <a:r>
              <a:rPr lang="en-US" sz="1800" dirty="0" err="1"/>
              <a:t>jtb@PC-HP:PC-HP</a:t>
            </a:r>
            <a:r>
              <a:rPr lang="en-US" sz="1800" dirty="0"/>
              <a:t> from 85730ACD_2012_0F by administrator request.</a:t>
            </a:r>
          </a:p>
          <a:p>
            <a:pPr marL="0" indent="0">
              <a:buNone/>
            </a:pPr>
            <a:r>
              <a:rPr lang="en-US" sz="1800" dirty="0"/>
              <a:t>11:57:48 (</a:t>
            </a:r>
            <a:r>
              <a:rPr lang="en-US" sz="1800" dirty="0" err="1"/>
              <a:t>adskflex</a:t>
            </a:r>
            <a:r>
              <a:rPr lang="en-US" sz="1800" dirty="0"/>
              <a:t>) IN: "85730ACD_2012_0F" </a:t>
            </a:r>
            <a:r>
              <a:rPr lang="en-US" sz="1800" dirty="0" err="1"/>
              <a:t>jtb@PC-HP</a:t>
            </a:r>
            <a:r>
              <a:rPr lang="en-US" sz="1800" dirty="0"/>
              <a:t>  (USER_REMOVED)</a:t>
            </a:r>
          </a:p>
          <a:p>
            <a:pPr marL="0" indent="0">
              <a:buNone/>
            </a:pPr>
            <a:r>
              <a:rPr lang="en-US" sz="1800" dirty="0"/>
              <a:t>11:57:48 (</a:t>
            </a:r>
            <a:r>
              <a:rPr lang="en-US" sz="1800" dirty="0" err="1"/>
              <a:t>adskflex</a:t>
            </a:r>
            <a:r>
              <a:rPr lang="en-US" sz="1800" dirty="0"/>
              <a:t>) IN: "64300ACD_F" </a:t>
            </a:r>
            <a:r>
              <a:rPr lang="en-US" sz="1800" dirty="0" err="1"/>
              <a:t>jtb@PC-HP</a:t>
            </a:r>
            <a:r>
              <a:rPr lang="en-US" sz="1800" dirty="0"/>
              <a:t>  (USER_REMOVED)</a:t>
            </a:r>
          </a:p>
          <a:p>
            <a:pPr marL="0" indent="0">
              <a:buNone/>
            </a:pPr>
            <a:r>
              <a:rPr lang="en-US" sz="1800" dirty="0"/>
              <a:t>11:57:52 (</a:t>
            </a:r>
            <a:r>
              <a:rPr lang="en-US" sz="1800" dirty="0" err="1"/>
              <a:t>adskflex</a:t>
            </a:r>
            <a:r>
              <a:rPr lang="en-US" sz="1800" dirty="0"/>
              <a:t>) OUT: "64300ACD_F" </a:t>
            </a:r>
            <a:r>
              <a:rPr lang="en-US" sz="1800" dirty="0" err="1"/>
              <a:t>jtb@PC-HP</a:t>
            </a:r>
            <a:r>
              <a:rPr lang="en-US" sz="1800" dirty="0"/>
              <a:t>  </a:t>
            </a:r>
          </a:p>
          <a:p>
            <a:pPr marL="0" indent="0">
              <a:buNone/>
            </a:pPr>
            <a:r>
              <a:rPr lang="en-US" sz="1800" dirty="0"/>
              <a:t>11:57:52 (</a:t>
            </a:r>
            <a:r>
              <a:rPr lang="en-US" sz="1800" dirty="0" err="1"/>
              <a:t>adskflex</a:t>
            </a:r>
            <a:r>
              <a:rPr lang="en-US" sz="1800" dirty="0"/>
              <a:t>) OUT: "85730ACD_2012_0F" </a:t>
            </a:r>
            <a:r>
              <a:rPr lang="en-US" sz="1800" dirty="0" err="1"/>
              <a:t>jtb@PC-HP</a:t>
            </a:r>
            <a:r>
              <a:rPr lang="en-US" sz="1800" dirty="0"/>
              <a:t> </a:t>
            </a:r>
            <a:endParaRPr lang="en-US" sz="1800" dirty="0" smtClean="0"/>
          </a:p>
          <a:p>
            <a:pPr marL="0" indent="0">
              <a:buNone/>
            </a:pPr>
            <a:r>
              <a:rPr lang="en-US" sz="1800" dirty="0" smtClean="0"/>
              <a:t>12:24:51 (</a:t>
            </a:r>
            <a:r>
              <a:rPr lang="en-US" sz="1800" dirty="0" err="1"/>
              <a:t>adskflex</a:t>
            </a:r>
            <a:r>
              <a:rPr lang="en-US" sz="1800" dirty="0"/>
              <a:t>) IN: </a:t>
            </a:r>
            <a:r>
              <a:rPr lang="en-US" sz="1800" dirty="0" smtClean="0"/>
              <a:t>"85730ACD_2012_0F </a:t>
            </a:r>
            <a:r>
              <a:rPr lang="en-US" sz="1800" dirty="0"/>
              <a:t>" </a:t>
            </a:r>
            <a:r>
              <a:rPr lang="en-US" sz="1800" dirty="0" err="1" smtClean="0"/>
              <a:t>jtb@PC-HP</a:t>
            </a:r>
            <a:r>
              <a:rPr lang="en-US" sz="1800" dirty="0" smtClean="0"/>
              <a:t> </a:t>
            </a:r>
            <a:r>
              <a:rPr lang="en-US" sz="1800" dirty="0"/>
              <a:t>(INACTIVE</a:t>
            </a:r>
            <a:r>
              <a:rPr lang="en-US" sz="1800" dirty="0" smtClean="0"/>
              <a:t>)</a:t>
            </a:r>
          </a:p>
          <a:p>
            <a:pPr marL="0" indent="0">
              <a:buNone/>
            </a:pPr>
            <a:r>
              <a:rPr lang="en-US" sz="1800" dirty="0" smtClean="0"/>
              <a:t>12:32:37 (</a:t>
            </a:r>
            <a:r>
              <a:rPr lang="en-US" sz="1800" dirty="0" err="1"/>
              <a:t>adskflex</a:t>
            </a:r>
            <a:r>
              <a:rPr lang="en-US" sz="1800" dirty="0"/>
              <a:t>) </a:t>
            </a:r>
            <a:r>
              <a:rPr lang="en-US" sz="1800" b="1" dirty="0"/>
              <a:t>DENIED</a:t>
            </a:r>
            <a:r>
              <a:rPr lang="en-US" sz="1800" dirty="0"/>
              <a:t>: </a:t>
            </a:r>
            <a:r>
              <a:rPr lang="en-US" sz="1800" dirty="0" smtClean="0"/>
              <a:t>"85730ACD_2012_0F </a:t>
            </a:r>
            <a:r>
              <a:rPr lang="en-US" sz="1800" dirty="0"/>
              <a:t>" </a:t>
            </a:r>
            <a:r>
              <a:rPr lang="en-US" sz="1800" dirty="0" err="1"/>
              <a:t>jtb@PC-HP</a:t>
            </a:r>
            <a:r>
              <a:rPr lang="en-US" sz="1800" dirty="0"/>
              <a:t> (Licensed number of users already reached. (-4,342))</a:t>
            </a:r>
          </a:p>
          <a:p>
            <a:pPr marL="0" indent="0">
              <a:buNone/>
            </a:pPr>
            <a:r>
              <a:rPr lang="en-US" sz="1800" dirty="0"/>
              <a:t>14:56:21 (</a:t>
            </a:r>
            <a:r>
              <a:rPr lang="en-US" sz="1800" dirty="0" err="1"/>
              <a:t>adskflex</a:t>
            </a:r>
            <a:r>
              <a:rPr lang="en-US" sz="1800" dirty="0"/>
              <a:t>) DENIED: </a:t>
            </a:r>
            <a:r>
              <a:rPr lang="en-US" sz="1800" dirty="0" smtClean="0"/>
              <a:t>"85730ACD_2012_0F </a:t>
            </a:r>
            <a:r>
              <a:rPr lang="en-US" sz="1800" dirty="0"/>
              <a:t>" </a:t>
            </a:r>
            <a:r>
              <a:rPr lang="en-US" sz="1800" dirty="0" err="1" smtClean="0"/>
              <a:t>jtb@PC-HP</a:t>
            </a:r>
            <a:r>
              <a:rPr lang="en-US" sz="1800" dirty="0" smtClean="0"/>
              <a:t>  </a:t>
            </a:r>
            <a:r>
              <a:rPr lang="en-US" sz="1800" dirty="0"/>
              <a:t>(User/host not on INCLUDE list for feature. (-39,349))</a:t>
            </a:r>
          </a:p>
          <a:p>
            <a:pPr marL="0" indent="0">
              <a:buNone/>
            </a:pPr>
            <a:endParaRPr lang="en-US" sz="1800" dirty="0"/>
          </a:p>
        </p:txBody>
      </p:sp>
      <p:sp>
        <p:nvSpPr>
          <p:cNvPr id="6" name="Content Placeholder 2"/>
          <p:cNvSpPr txBox="1">
            <a:spLocks/>
          </p:cNvSpPr>
          <p:nvPr/>
        </p:nvSpPr>
        <p:spPr bwMode="auto">
          <a:xfrm>
            <a:off x="915987" y="3184634"/>
            <a:ext cx="10852293" cy="941832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lvl1pPr marL="422275" indent="-422275" algn="l" rtl="0" eaLnBrk="1" fontAlgn="base" hangingPunct="1">
              <a:spcBef>
                <a:spcPts val="738"/>
              </a:spcBef>
              <a:spcAft>
                <a:spcPct val="0"/>
              </a:spcAft>
              <a:buClr>
                <a:srgbClr val="FFFFFF"/>
              </a:buClr>
              <a:buSzPct val="80000"/>
              <a:buFont typeface="Wingdings" charset="2"/>
              <a:buChar char="§"/>
              <a:defRPr sz="4800">
                <a:solidFill>
                  <a:srgbClr val="FFFFFF"/>
                </a:solidFill>
                <a:latin typeface="+mn-lt"/>
                <a:ea typeface="ＭＳ Ｐゴシック" charset="-128"/>
                <a:cs typeface="ＭＳ Ｐゴシック" charset="-128"/>
                <a:sym typeface="Arial" charset="0"/>
              </a:defRPr>
            </a:lvl1pPr>
            <a:lvl2pPr marL="844550" indent="-422275" algn="l" rtl="0" eaLnBrk="1" fontAlgn="base" hangingPunct="1">
              <a:spcBef>
                <a:spcPts val="738"/>
              </a:spcBef>
              <a:spcAft>
                <a:spcPct val="0"/>
              </a:spcAft>
              <a:buClr>
                <a:srgbClr val="FFFFFF"/>
              </a:buClr>
              <a:buSzPct val="80000"/>
              <a:buFont typeface="Wingdings" charset="2"/>
              <a:buChar char="§"/>
              <a:defRPr sz="4200">
                <a:solidFill>
                  <a:srgbClr val="FFFFFF"/>
                </a:solidFill>
                <a:latin typeface="+mn-lt"/>
                <a:ea typeface="ＭＳ Ｐゴシック" charset="-128"/>
                <a:cs typeface="+mn-cs"/>
                <a:sym typeface="Arial" charset="0"/>
              </a:defRPr>
            </a:lvl2pPr>
            <a:lvl3pPr marL="1352550" indent="-379413" algn="l" rtl="0" eaLnBrk="1" fontAlgn="base" hangingPunct="1">
              <a:spcBef>
                <a:spcPts val="600"/>
              </a:spcBef>
              <a:spcAft>
                <a:spcPct val="0"/>
              </a:spcAft>
              <a:buClr>
                <a:srgbClr val="FFFFFF"/>
              </a:buClr>
              <a:buSzPct val="80000"/>
              <a:buFont typeface="Wingdings" charset="2"/>
              <a:buChar char="§"/>
              <a:defRPr sz="3600">
                <a:solidFill>
                  <a:srgbClr val="FFFFFF"/>
                </a:solidFill>
                <a:latin typeface="+mn-lt"/>
                <a:ea typeface="ＭＳ Ｐゴシック" charset="-128"/>
                <a:cs typeface="+mn-cs"/>
                <a:sym typeface="Arial" charset="0"/>
              </a:defRPr>
            </a:lvl3pPr>
            <a:lvl4pPr marL="2116138" indent="-339725" algn="l" rtl="0" eaLnBrk="1" fontAlgn="base" hangingPunct="1">
              <a:spcBef>
                <a:spcPts val="450"/>
              </a:spcBef>
              <a:spcAft>
                <a:spcPct val="0"/>
              </a:spcAft>
              <a:buClr>
                <a:srgbClr val="FFFFFF"/>
              </a:buClr>
              <a:buSzPct val="80000"/>
              <a:buFont typeface="Wingdings" charset="2"/>
              <a:buChar char="§"/>
              <a:defRPr sz="3100">
                <a:solidFill>
                  <a:srgbClr val="FFFFFF"/>
                </a:solidFill>
                <a:latin typeface="+mn-lt"/>
                <a:ea typeface="ＭＳ Ｐゴシック" charset="-128"/>
                <a:cs typeface="+mn-cs"/>
                <a:sym typeface="Arial" charset="0"/>
              </a:defRPr>
            </a:lvl4pPr>
            <a:lvl5pPr marL="2794000" indent="-306388" algn="l" rtl="0" eaLnBrk="1" fontAlgn="base" hangingPunct="1">
              <a:spcBef>
                <a:spcPts val="450"/>
              </a:spcBef>
              <a:spcAft>
                <a:spcPct val="0"/>
              </a:spcAft>
              <a:buClr>
                <a:srgbClr val="FFFFFF"/>
              </a:buClr>
              <a:buSzPct val="80000"/>
              <a:buFont typeface="Wingdings" charset="2"/>
              <a:buChar char="§"/>
              <a:defRPr sz="3000">
                <a:solidFill>
                  <a:srgbClr val="FFFFFF"/>
                </a:solidFill>
                <a:latin typeface="+mn-lt"/>
                <a:ea typeface="ＭＳ Ｐゴシック" charset="-128"/>
                <a:cs typeface="+mn-cs"/>
                <a:sym typeface="Arial" charset="0"/>
              </a:defRPr>
            </a:lvl5pPr>
            <a:lvl6pPr marL="3476459" indent="-307234" algn="l" rtl="0" eaLnBrk="1" fontAlgn="base" hangingPunct="1">
              <a:spcBef>
                <a:spcPts val="446"/>
              </a:spcBef>
              <a:spcAft>
                <a:spcPct val="0"/>
              </a:spcAft>
              <a:buClr>
                <a:srgbClr val="FFFFFF"/>
              </a:buClr>
              <a:buSzPct val="80000"/>
              <a:buFont typeface="Lucida Grande" charset="0"/>
              <a:buChar char="§"/>
              <a:defRPr sz="3000">
                <a:solidFill>
                  <a:srgbClr val="FFFFFF"/>
                </a:solidFill>
                <a:latin typeface="+mn-lt"/>
                <a:ea typeface="+mn-ea"/>
                <a:cs typeface="+mn-cs"/>
                <a:sym typeface="Arial" charset="0"/>
              </a:defRPr>
            </a:lvl6pPr>
            <a:lvl7pPr marL="4157098" indent="-307234" algn="l" rtl="0" eaLnBrk="1" fontAlgn="base" hangingPunct="1">
              <a:spcBef>
                <a:spcPts val="446"/>
              </a:spcBef>
              <a:spcAft>
                <a:spcPct val="0"/>
              </a:spcAft>
              <a:buClr>
                <a:srgbClr val="FFFFFF"/>
              </a:buClr>
              <a:buSzPct val="80000"/>
              <a:buFont typeface="Lucida Grande" charset="0"/>
              <a:buChar char="§"/>
              <a:defRPr sz="3000">
                <a:solidFill>
                  <a:srgbClr val="FFFFFF"/>
                </a:solidFill>
                <a:latin typeface="+mn-lt"/>
                <a:ea typeface="+mn-ea"/>
                <a:cs typeface="+mn-cs"/>
                <a:sym typeface="Arial" charset="0"/>
              </a:defRPr>
            </a:lvl7pPr>
            <a:lvl8pPr marL="4837738" indent="-307234" algn="l" rtl="0" eaLnBrk="1" fontAlgn="base" hangingPunct="1">
              <a:spcBef>
                <a:spcPts val="446"/>
              </a:spcBef>
              <a:spcAft>
                <a:spcPct val="0"/>
              </a:spcAft>
              <a:buClr>
                <a:srgbClr val="FFFFFF"/>
              </a:buClr>
              <a:buSzPct val="80000"/>
              <a:buFont typeface="Lucida Grande" charset="0"/>
              <a:buChar char="§"/>
              <a:defRPr sz="3000">
                <a:solidFill>
                  <a:srgbClr val="FFFFFF"/>
                </a:solidFill>
                <a:latin typeface="+mn-lt"/>
                <a:ea typeface="+mn-ea"/>
                <a:cs typeface="+mn-cs"/>
                <a:sym typeface="Arial" charset="0"/>
              </a:defRPr>
            </a:lvl8pPr>
            <a:lvl9pPr marL="5518375" indent="-307234" algn="l" rtl="0" eaLnBrk="1" fontAlgn="base" hangingPunct="1">
              <a:spcBef>
                <a:spcPts val="446"/>
              </a:spcBef>
              <a:spcAft>
                <a:spcPct val="0"/>
              </a:spcAft>
              <a:buClr>
                <a:srgbClr val="FFFFFF"/>
              </a:buClr>
              <a:buSzPct val="80000"/>
              <a:buFont typeface="Lucida Grande" charset="0"/>
              <a:buChar char="§"/>
              <a:defRPr sz="3000">
                <a:solidFill>
                  <a:srgbClr val="FFFFFF"/>
                </a:solidFill>
                <a:latin typeface="+mn-lt"/>
                <a:ea typeface="+mn-ea"/>
                <a:cs typeface="+mn-cs"/>
                <a:sym typeface="Arial" charset="0"/>
              </a:defRPr>
            </a:lvl9pPr>
          </a:lstStyle>
          <a:p>
            <a:pPr marL="0" indent="0">
              <a:buFont typeface="Wingdings" charset="2"/>
              <a:buNone/>
            </a:pPr>
            <a:r>
              <a:rPr lang="en-US" sz="1800" dirty="0" smtClean="0"/>
              <a:t>11:41:26 (</a:t>
            </a:r>
            <a:r>
              <a:rPr lang="en-US" sz="1800" dirty="0" err="1" smtClean="0"/>
              <a:t>lmgrd</a:t>
            </a:r>
            <a:r>
              <a:rPr lang="en-US" sz="1800" dirty="0" smtClean="0"/>
              <a:t>) </a:t>
            </a:r>
            <a:r>
              <a:rPr lang="en-US" sz="1800" dirty="0" err="1" smtClean="0"/>
              <a:t>FLEXnet</a:t>
            </a:r>
            <a:r>
              <a:rPr lang="en-US" sz="1800" dirty="0" smtClean="0"/>
              <a:t> Licensing (</a:t>
            </a:r>
            <a:r>
              <a:rPr lang="en-US" sz="1800" b="1" dirty="0" smtClean="0"/>
              <a:t>v11.9.0.0 build 87342 x64_n6</a:t>
            </a:r>
            <a:r>
              <a:rPr lang="en-US" sz="1800" dirty="0" smtClean="0"/>
              <a:t>) started on </a:t>
            </a:r>
            <a:r>
              <a:rPr lang="en-US" sz="1800" b="1" dirty="0" smtClean="0"/>
              <a:t>PC-HP</a:t>
            </a:r>
            <a:r>
              <a:rPr lang="en-US" sz="1800" dirty="0" smtClean="0"/>
              <a:t> (IBM PC) (11/5/2011)</a:t>
            </a:r>
          </a:p>
          <a:p>
            <a:pPr marL="0" indent="0">
              <a:buFont typeface="Wingdings" charset="2"/>
              <a:buNone/>
            </a:pPr>
            <a:r>
              <a:rPr lang="en-US" sz="1800" dirty="0" smtClean="0"/>
              <a:t>11:41:26 (</a:t>
            </a:r>
            <a:r>
              <a:rPr lang="en-US" sz="1800" dirty="0" err="1" smtClean="0"/>
              <a:t>lmgrd</a:t>
            </a:r>
            <a:r>
              <a:rPr lang="en-US" sz="1800" dirty="0" smtClean="0"/>
              <a:t>) Copyright (c) 1988-2010 </a:t>
            </a:r>
            <a:r>
              <a:rPr lang="en-US" sz="1800" dirty="0" err="1" smtClean="0"/>
              <a:t>Flexera</a:t>
            </a:r>
            <a:r>
              <a:rPr lang="en-US" sz="1800" dirty="0" smtClean="0"/>
              <a:t> Software, Inc. All Rights Reserved.</a:t>
            </a:r>
          </a:p>
          <a:p>
            <a:pPr marL="0" indent="0">
              <a:buFont typeface="Wingdings" charset="2"/>
              <a:buNone/>
            </a:pPr>
            <a:r>
              <a:rPr lang="en-US" sz="1800" dirty="0" smtClean="0"/>
              <a:t>11:41:26 (</a:t>
            </a:r>
            <a:r>
              <a:rPr lang="en-US" sz="1800" dirty="0" err="1" smtClean="0"/>
              <a:t>lmgrd</a:t>
            </a:r>
            <a:r>
              <a:rPr lang="en-US" sz="1800" dirty="0" smtClean="0"/>
              <a:t>) US Patents 5,390,297 and 5,671,412.</a:t>
            </a:r>
          </a:p>
          <a:p>
            <a:pPr marL="0" indent="0">
              <a:buFont typeface="Wingdings" charset="2"/>
              <a:buNone/>
            </a:pPr>
            <a:r>
              <a:rPr lang="en-US" sz="1800" dirty="0" smtClean="0"/>
              <a:t>11:41:26 (</a:t>
            </a:r>
            <a:r>
              <a:rPr lang="en-US" sz="1800" dirty="0" err="1" smtClean="0"/>
              <a:t>lmgrd</a:t>
            </a:r>
            <a:r>
              <a:rPr lang="en-US" sz="1800" dirty="0" smtClean="0"/>
              <a:t>) World Wide Web:  http://www.flexerasoftware.com</a:t>
            </a:r>
          </a:p>
          <a:p>
            <a:pPr marL="0" indent="0">
              <a:buFont typeface="Wingdings" charset="2"/>
              <a:buNone/>
            </a:pPr>
            <a:r>
              <a:rPr lang="en-US" sz="1800" dirty="0" smtClean="0"/>
              <a:t>11:41:26 (</a:t>
            </a:r>
            <a:r>
              <a:rPr lang="en-US" sz="1800" dirty="0" err="1" smtClean="0"/>
              <a:t>lmgrd</a:t>
            </a:r>
            <a:r>
              <a:rPr lang="en-US" sz="1800" dirty="0" smtClean="0"/>
              <a:t>) </a:t>
            </a:r>
            <a:r>
              <a:rPr lang="en-US" sz="1800" b="1" dirty="0" smtClean="0"/>
              <a:t>License file(s): C:\Program Files\Autodesk\Autodesk Network License Manager\Autodesk2012.lic</a:t>
            </a:r>
          </a:p>
          <a:p>
            <a:pPr marL="0" indent="0">
              <a:buFont typeface="Wingdings" charset="2"/>
              <a:buNone/>
            </a:pPr>
            <a:r>
              <a:rPr lang="en-US" sz="1800" dirty="0" smtClean="0"/>
              <a:t>11:41:26 (</a:t>
            </a:r>
            <a:r>
              <a:rPr lang="en-US" sz="1800" dirty="0" err="1" smtClean="0"/>
              <a:t>lmgrd</a:t>
            </a:r>
            <a:r>
              <a:rPr lang="en-US" sz="1800" dirty="0" smtClean="0"/>
              <a:t>) </a:t>
            </a:r>
            <a:r>
              <a:rPr lang="en-US" sz="1800" dirty="0" err="1" smtClean="0"/>
              <a:t>lmgrd</a:t>
            </a:r>
            <a:r>
              <a:rPr lang="en-US" sz="1800" dirty="0" smtClean="0"/>
              <a:t> </a:t>
            </a:r>
            <a:r>
              <a:rPr lang="en-US" sz="1800" dirty="0" err="1" smtClean="0"/>
              <a:t>tcp</a:t>
            </a:r>
            <a:r>
              <a:rPr lang="en-US" sz="1800" dirty="0" smtClean="0"/>
              <a:t>-port </a:t>
            </a:r>
            <a:r>
              <a:rPr lang="en-US" sz="1800" b="1" dirty="0" smtClean="0"/>
              <a:t>27000</a:t>
            </a:r>
          </a:p>
          <a:p>
            <a:pPr marL="0" indent="0">
              <a:buFont typeface="Wingdings" charset="2"/>
              <a:buNone/>
            </a:pPr>
            <a:r>
              <a:rPr lang="en-US" sz="1800" dirty="0" smtClean="0"/>
              <a:t>11:41:26 (</a:t>
            </a:r>
            <a:r>
              <a:rPr lang="en-US" sz="1800" dirty="0" err="1" smtClean="0"/>
              <a:t>lmgrd</a:t>
            </a:r>
            <a:r>
              <a:rPr lang="en-US" sz="1800" dirty="0" smtClean="0"/>
              <a:t>) Starting vendor daemons ... </a:t>
            </a:r>
          </a:p>
          <a:p>
            <a:pPr marL="0" indent="0">
              <a:buFont typeface="Wingdings" charset="2"/>
              <a:buNone/>
            </a:pPr>
            <a:r>
              <a:rPr lang="en-US" sz="1800" dirty="0" smtClean="0"/>
              <a:t>11:41:26 (</a:t>
            </a:r>
            <a:r>
              <a:rPr lang="en-US" sz="1800" dirty="0" err="1" smtClean="0"/>
              <a:t>lmgrd</a:t>
            </a:r>
            <a:r>
              <a:rPr lang="en-US" sz="1800" dirty="0" smtClean="0"/>
              <a:t>) Starting vendor daemon at port </a:t>
            </a:r>
            <a:r>
              <a:rPr lang="en-US" sz="1800" b="1" dirty="0" smtClean="0"/>
              <a:t>2080</a:t>
            </a:r>
          </a:p>
          <a:p>
            <a:pPr marL="0" indent="0">
              <a:buFont typeface="Wingdings" charset="2"/>
              <a:buNone/>
            </a:pPr>
            <a:r>
              <a:rPr lang="en-US" sz="1800" dirty="0" smtClean="0"/>
              <a:t>11:41:26 (</a:t>
            </a:r>
            <a:r>
              <a:rPr lang="en-US" sz="1800" dirty="0" err="1" smtClean="0"/>
              <a:t>lmgrd</a:t>
            </a:r>
            <a:r>
              <a:rPr lang="en-US" sz="1800" dirty="0" smtClean="0"/>
              <a:t>) Using vendor daemon port 2080 specified in license file</a:t>
            </a:r>
          </a:p>
          <a:p>
            <a:pPr marL="0" indent="0">
              <a:buFont typeface="Wingdings" charset="2"/>
              <a:buNone/>
            </a:pPr>
            <a:r>
              <a:rPr lang="en-US" sz="1800" dirty="0" smtClean="0"/>
              <a:t>11:41:26 (</a:t>
            </a:r>
            <a:r>
              <a:rPr lang="en-US" sz="1800" dirty="0" err="1" smtClean="0"/>
              <a:t>lmgrd</a:t>
            </a:r>
            <a:r>
              <a:rPr lang="en-US" sz="1800" dirty="0" smtClean="0"/>
              <a:t>) Started </a:t>
            </a:r>
            <a:r>
              <a:rPr lang="en-US" sz="1800" dirty="0" err="1" smtClean="0"/>
              <a:t>adskflex</a:t>
            </a:r>
            <a:r>
              <a:rPr lang="en-US" sz="1800" dirty="0" smtClean="0"/>
              <a:t> (</a:t>
            </a:r>
            <a:r>
              <a:rPr lang="en-US" sz="1800" dirty="0" err="1" smtClean="0"/>
              <a:t>pid</a:t>
            </a:r>
            <a:r>
              <a:rPr lang="en-US" sz="1800" dirty="0" smtClean="0"/>
              <a:t> 4292)</a:t>
            </a:r>
          </a:p>
          <a:p>
            <a:pPr marL="0" indent="0">
              <a:buFont typeface="Wingdings" charset="2"/>
              <a:buNone/>
            </a:pPr>
            <a:r>
              <a:rPr lang="en-US" sz="1800" dirty="0" smtClean="0"/>
              <a:t>11:41:26 (</a:t>
            </a:r>
            <a:r>
              <a:rPr lang="en-US" sz="1800" dirty="0" err="1" smtClean="0"/>
              <a:t>adskflex</a:t>
            </a:r>
            <a:r>
              <a:rPr lang="en-US" sz="1800" dirty="0" smtClean="0"/>
              <a:t>) Unable to initialize access to trusted storage: 1</a:t>
            </a:r>
          </a:p>
          <a:p>
            <a:pPr marL="0" indent="0">
              <a:buFont typeface="Wingdings" charset="2"/>
              <a:buNone/>
            </a:pPr>
            <a:r>
              <a:rPr lang="en-US" sz="1800" dirty="0" smtClean="0"/>
              <a:t>11:41:26 (</a:t>
            </a:r>
            <a:r>
              <a:rPr lang="en-US" sz="1800" dirty="0" err="1" smtClean="0"/>
              <a:t>adskflex</a:t>
            </a:r>
            <a:r>
              <a:rPr lang="en-US" sz="1800" dirty="0" smtClean="0"/>
              <a:t>) </a:t>
            </a:r>
            <a:r>
              <a:rPr lang="en-US" sz="1800" dirty="0" err="1" smtClean="0"/>
              <a:t>FLEXnet</a:t>
            </a:r>
            <a:r>
              <a:rPr lang="en-US" sz="1800" dirty="0" smtClean="0"/>
              <a:t> Licensing version v11.9.0.3 build 90785 x64_n6</a:t>
            </a:r>
          </a:p>
          <a:p>
            <a:pPr marL="0" indent="0">
              <a:buFont typeface="Wingdings" charset="2"/>
              <a:buNone/>
            </a:pPr>
            <a:r>
              <a:rPr lang="en-US" sz="1800" dirty="0" smtClean="0"/>
              <a:t>11:41:27 (</a:t>
            </a:r>
            <a:r>
              <a:rPr lang="en-US" sz="1800" dirty="0" err="1" smtClean="0"/>
              <a:t>adskflex</a:t>
            </a:r>
            <a:r>
              <a:rPr lang="en-US" sz="1800" dirty="0" smtClean="0"/>
              <a:t>) </a:t>
            </a:r>
            <a:r>
              <a:rPr lang="en-US" sz="1800" b="1" dirty="0" smtClean="0"/>
              <a:t>Using options file: "C:\Program Files\Autodesk\Autodesk Network License Manager\adskflex.opt"</a:t>
            </a:r>
          </a:p>
          <a:p>
            <a:pPr marL="0" indent="0">
              <a:buFont typeface="Wingdings" charset="2"/>
              <a:buNone/>
            </a:pPr>
            <a:r>
              <a:rPr lang="en-US" sz="1800" dirty="0" smtClean="0"/>
              <a:t>11:41:28 (</a:t>
            </a:r>
            <a:r>
              <a:rPr lang="en-US" sz="1800" dirty="0" err="1" smtClean="0"/>
              <a:t>adskflex</a:t>
            </a:r>
            <a:r>
              <a:rPr lang="en-US" sz="1800" dirty="0" smtClean="0"/>
              <a:t>) Server started on PC-HP for:	</a:t>
            </a:r>
          </a:p>
          <a:p>
            <a:pPr marL="0" indent="0">
              <a:buFont typeface="Wingdings" charset="2"/>
              <a:buNone/>
            </a:pPr>
            <a:r>
              <a:rPr lang="en-US" sz="1800" dirty="0" smtClean="0"/>
              <a:t>11:41:28 (</a:t>
            </a:r>
            <a:r>
              <a:rPr lang="en-US" sz="1800" dirty="0" err="1" smtClean="0"/>
              <a:t>adskflex</a:t>
            </a:r>
            <a:r>
              <a:rPr lang="en-US" sz="1800" dirty="0" smtClean="0"/>
              <a:t>) 64300ACD_F (consisting of:</a:t>
            </a:r>
            <a:r>
              <a:rPr lang="en-US" sz="1800" dirty="0"/>
              <a:t> </a:t>
            </a:r>
            <a:r>
              <a:rPr lang="en-US" sz="1800" dirty="0" smtClean="0"/>
              <a:t>85730ACD_2012_0F </a:t>
            </a:r>
          </a:p>
          <a:p>
            <a:pPr marL="0" indent="0">
              <a:buFont typeface="Wingdings" charset="2"/>
              <a:buNone/>
            </a:pPr>
            <a:r>
              <a:rPr lang="en-US" sz="1800" dirty="0" smtClean="0"/>
              <a:t>11:41:28 (</a:t>
            </a:r>
            <a:r>
              <a:rPr lang="en-US" sz="1800" dirty="0" err="1" smtClean="0"/>
              <a:t>adskflex</a:t>
            </a:r>
            <a:r>
              <a:rPr lang="en-US" sz="1800" dirty="0" smtClean="0"/>
              <a:t>) 85536ACD_2011_0F 71200ACD_2010_0F 57600ACD_2009_0F) </a:t>
            </a:r>
          </a:p>
          <a:p>
            <a:pPr marL="0" indent="0">
              <a:buFont typeface="Wingdings" charset="2"/>
              <a:buNone/>
            </a:pPr>
            <a:r>
              <a:rPr lang="en-US" sz="1800" dirty="0" smtClean="0"/>
              <a:t>11:41:28 (</a:t>
            </a:r>
            <a:r>
              <a:rPr lang="en-US" sz="1800" dirty="0" err="1" smtClean="0"/>
              <a:t>adskflex</a:t>
            </a:r>
            <a:r>
              <a:rPr lang="en-US" sz="1800" dirty="0" smtClean="0"/>
              <a:t>) PLIST</a:t>
            </a:r>
          </a:p>
          <a:p>
            <a:pPr marL="0" indent="0">
              <a:buNone/>
            </a:pPr>
            <a:r>
              <a:rPr lang="en-US" sz="1800" dirty="0" smtClean="0"/>
              <a:t>11:41:28 (</a:t>
            </a:r>
            <a:r>
              <a:rPr lang="en-US" sz="1800" dirty="0" err="1" smtClean="0"/>
              <a:t>adskflex</a:t>
            </a:r>
            <a:r>
              <a:rPr lang="en-US" sz="1800" dirty="0"/>
              <a:t>) Report log started </a:t>
            </a:r>
            <a:r>
              <a:rPr lang="en-US" sz="1800" dirty="0" smtClean="0"/>
              <a:t>(+C:\</a:t>
            </a:r>
            <a:r>
              <a:rPr lang="en-US" sz="1800" dirty="0"/>
              <a:t>Program Files\Autodesk Network License </a:t>
            </a:r>
            <a:r>
              <a:rPr lang="en-US" sz="1800" dirty="0" smtClean="0"/>
              <a:t>Manager\</a:t>
            </a:r>
            <a:r>
              <a:rPr lang="en-US" sz="1800" dirty="0" err="1" smtClean="0"/>
              <a:t>report.rl</a:t>
            </a:r>
            <a:r>
              <a:rPr lang="en-US" sz="1800" dirty="0" smtClean="0"/>
              <a:t>).</a:t>
            </a:r>
          </a:p>
          <a:p>
            <a:pPr marL="0" indent="0">
              <a:buNone/>
            </a:pPr>
            <a:r>
              <a:rPr lang="en-US" sz="1800" dirty="0"/>
              <a:t>11:41:28 (</a:t>
            </a:r>
            <a:r>
              <a:rPr lang="en-US" sz="1800" dirty="0" err="1"/>
              <a:t>adskflex</a:t>
            </a:r>
            <a:r>
              <a:rPr lang="en-US" sz="1800" dirty="0"/>
              <a:t>) RESERVING 1 64300ACD_F/1D7A F565 91F7 9F30  license for USER tester</a:t>
            </a:r>
          </a:p>
          <a:p>
            <a:pPr marL="0" indent="0">
              <a:buNone/>
            </a:pPr>
            <a:r>
              <a:rPr lang="en-US" sz="1800" dirty="0" smtClean="0"/>
              <a:t> 		</a:t>
            </a:r>
          </a:p>
        </p:txBody>
      </p:sp>
      <p:sp>
        <p:nvSpPr>
          <p:cNvPr id="7" name="Rounded Rectangular Callout 6"/>
          <p:cNvSpPr/>
          <p:nvPr/>
        </p:nvSpPr>
        <p:spPr bwMode="auto">
          <a:xfrm>
            <a:off x="4344987" y="2198914"/>
            <a:ext cx="3276600" cy="762000"/>
          </a:xfrm>
          <a:prstGeom prst="wedgeRoundRectCallout">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rPr>
              <a:t>FlexNet Version</a:t>
            </a:r>
          </a:p>
        </p:txBody>
      </p:sp>
      <p:sp>
        <p:nvSpPr>
          <p:cNvPr id="8" name="Rounded Rectangular Callout 7"/>
          <p:cNvSpPr/>
          <p:nvPr/>
        </p:nvSpPr>
        <p:spPr bwMode="auto">
          <a:xfrm>
            <a:off x="7088187" y="4038600"/>
            <a:ext cx="3276600" cy="762000"/>
          </a:xfrm>
          <a:prstGeom prst="wedgeRoundRectCallout">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rPr>
              <a:t>License File</a:t>
            </a:r>
          </a:p>
        </p:txBody>
      </p:sp>
      <p:sp>
        <p:nvSpPr>
          <p:cNvPr id="9" name="Rounded Rectangular Callout 8"/>
          <p:cNvSpPr/>
          <p:nvPr/>
        </p:nvSpPr>
        <p:spPr bwMode="auto">
          <a:xfrm>
            <a:off x="5030787" y="5257800"/>
            <a:ext cx="4572000" cy="762000"/>
          </a:xfrm>
          <a:prstGeom prst="wedgeRoundRectCallout">
            <a:avLst>
              <a:gd name="adj1" fmla="val -58042"/>
              <a:gd name="adj2" fmla="val 2500"/>
              <a:gd name="adj3" fmla="val 16667"/>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rPr>
              <a:t>FlexNet daemon port</a:t>
            </a:r>
          </a:p>
        </p:txBody>
      </p:sp>
      <p:sp>
        <p:nvSpPr>
          <p:cNvPr id="10" name="Rounded Rectangular Callout 9"/>
          <p:cNvSpPr/>
          <p:nvPr/>
        </p:nvSpPr>
        <p:spPr bwMode="auto">
          <a:xfrm>
            <a:off x="14758760" y="10287000"/>
            <a:ext cx="3302228" cy="1219200"/>
          </a:xfrm>
          <a:prstGeom prst="wedgeRoundRectCallout">
            <a:avLst>
              <a:gd name="adj1" fmla="val -42328"/>
              <a:gd name="adj2" fmla="val -126071"/>
              <a:gd name="adj3" fmla="val 16667"/>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rPr>
              <a:t>Denied License Requests</a:t>
            </a:r>
          </a:p>
        </p:txBody>
      </p:sp>
      <p:sp>
        <p:nvSpPr>
          <p:cNvPr id="11" name="Rounded Rectangular Callout 10"/>
          <p:cNvSpPr/>
          <p:nvPr/>
        </p:nvSpPr>
        <p:spPr bwMode="auto">
          <a:xfrm>
            <a:off x="4344987" y="7120908"/>
            <a:ext cx="3276600" cy="762000"/>
          </a:xfrm>
          <a:prstGeom prst="wedgeRoundRectCallout">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rPr>
              <a:t>Options File</a:t>
            </a:r>
          </a:p>
        </p:txBody>
      </p:sp>
      <p:sp>
        <p:nvSpPr>
          <p:cNvPr id="12" name="Rounded Rectangular Callout 11"/>
          <p:cNvSpPr/>
          <p:nvPr/>
        </p:nvSpPr>
        <p:spPr bwMode="auto">
          <a:xfrm>
            <a:off x="5440588" y="8153400"/>
            <a:ext cx="3933600" cy="762000"/>
          </a:xfrm>
          <a:prstGeom prst="wedgeRoundRectCallout">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rPr>
              <a:t>Licensed features</a:t>
            </a:r>
          </a:p>
        </p:txBody>
      </p:sp>
      <p:sp>
        <p:nvSpPr>
          <p:cNvPr id="13" name="Rounded Rectangular Callout 12"/>
          <p:cNvSpPr/>
          <p:nvPr/>
        </p:nvSpPr>
        <p:spPr bwMode="auto">
          <a:xfrm>
            <a:off x="18518187" y="2351314"/>
            <a:ext cx="3276600" cy="1219200"/>
          </a:xfrm>
          <a:prstGeom prst="wedgeRoundRectCallout">
            <a:avLst>
              <a:gd name="adj1" fmla="val -65351"/>
              <a:gd name="adj2" fmla="val 22500"/>
              <a:gd name="adj3" fmla="val 16667"/>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rPr>
              <a:t>License Check Out and In</a:t>
            </a:r>
          </a:p>
        </p:txBody>
      </p:sp>
      <p:sp>
        <p:nvSpPr>
          <p:cNvPr id="14" name="Rounded Rectangular Callout 13"/>
          <p:cNvSpPr/>
          <p:nvPr/>
        </p:nvSpPr>
        <p:spPr bwMode="auto">
          <a:xfrm>
            <a:off x="17298987" y="5769429"/>
            <a:ext cx="3886200" cy="1219200"/>
          </a:xfrm>
          <a:prstGeom prst="wedgeRoundRectCallout">
            <a:avLst>
              <a:gd name="adj1" fmla="val -75982"/>
              <a:gd name="adj2" fmla="val 51071"/>
              <a:gd name="adj3" fmla="val 16667"/>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rPr>
              <a:t>Borrowed License Returned Earlier</a:t>
            </a:r>
          </a:p>
        </p:txBody>
      </p:sp>
      <p:sp>
        <p:nvSpPr>
          <p:cNvPr id="15" name="Rounded Rectangular Callout 14"/>
          <p:cNvSpPr/>
          <p:nvPr/>
        </p:nvSpPr>
        <p:spPr bwMode="auto">
          <a:xfrm>
            <a:off x="3065533" y="11125200"/>
            <a:ext cx="3276600" cy="762000"/>
          </a:xfrm>
          <a:prstGeom prst="wedgeRoundRectCallout">
            <a:avLst>
              <a:gd name="adj1" fmla="val -24820"/>
              <a:gd name="adj2" fmla="val -88929"/>
              <a:gd name="adj3" fmla="val 16667"/>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rPr>
              <a:t>Options records</a:t>
            </a:r>
          </a:p>
        </p:txBody>
      </p:sp>
      <p:sp>
        <p:nvSpPr>
          <p:cNvPr id="16" name="Rounded Rectangular Callout 15"/>
          <p:cNvSpPr/>
          <p:nvPr/>
        </p:nvSpPr>
        <p:spPr bwMode="auto">
          <a:xfrm>
            <a:off x="18289587" y="4038600"/>
            <a:ext cx="4724400" cy="620486"/>
          </a:xfrm>
          <a:prstGeom prst="wedgeRoundRectCallout">
            <a:avLst>
              <a:gd name="adj1" fmla="val -74289"/>
              <a:gd name="adj2" fmla="val 69518"/>
              <a:gd name="adj3" fmla="val 16667"/>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rPr>
              <a:t>Rereading Options File</a:t>
            </a:r>
          </a:p>
        </p:txBody>
      </p:sp>
      <p:sp>
        <p:nvSpPr>
          <p:cNvPr id="17" name="Rounded Rectangular Callout 16"/>
          <p:cNvSpPr/>
          <p:nvPr/>
        </p:nvSpPr>
        <p:spPr bwMode="auto">
          <a:xfrm>
            <a:off x="7088187" y="6259286"/>
            <a:ext cx="4572000" cy="762000"/>
          </a:xfrm>
          <a:prstGeom prst="wedgeRoundRectCallout">
            <a:avLst>
              <a:gd name="adj1" fmla="val -58042"/>
              <a:gd name="adj2" fmla="val 2500"/>
              <a:gd name="adj3" fmla="val 16667"/>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dirty="0">
                <a:solidFill>
                  <a:srgbClr val="000000"/>
                </a:solidFill>
                <a:latin typeface="Gill Sans" charset="0"/>
                <a:ea typeface="ヒラギノ角ゴ Pro W3" charset="0"/>
                <a:cs typeface="ヒラギノ角ゴ Pro W3" charset="0"/>
                <a:sym typeface="Gill Sans" charset="0"/>
              </a:rPr>
              <a:t>V</a:t>
            </a:r>
            <a:r>
              <a:rPr kumimoji="0" lang="en-US" sz="3200" b="0" i="0" u="none" strike="noStrike" cap="none" normalizeH="0" baseline="0" dirty="0" smtClean="0">
                <a:ln>
                  <a:noFill/>
                </a:ln>
                <a:solidFill>
                  <a:srgbClr val="000000"/>
                </a:solidFill>
                <a:effectLst/>
                <a:latin typeface="Gill Sans" charset="0"/>
                <a:ea typeface="ヒラギノ角ゴ Pro W3" charset="0"/>
                <a:cs typeface="ヒラギノ角ゴ Pro W3" charset="0"/>
                <a:sym typeface="Gill Sans" charset="0"/>
              </a:rPr>
              <a:t>endor daemon port</a:t>
            </a:r>
          </a:p>
        </p:txBody>
      </p:sp>
    </p:spTree>
    <p:extLst>
      <p:ext uri="{BB962C8B-B14F-4D97-AF65-F5344CB8AC3E}">
        <p14:creationId xmlns:p14="http://schemas.microsoft.com/office/powerpoint/2010/main" val="278505716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 Status Enquiry</a:t>
            </a:r>
          </a:p>
        </p:txBody>
      </p:sp>
      <p:sp>
        <p:nvSpPr>
          <p:cNvPr id="3" name="Text Placeholder 2"/>
          <p:cNvSpPr>
            <a:spLocks noGrp="1"/>
          </p:cNvSpPr>
          <p:nvPr>
            <p:ph type="body" sz="quarter" idx="10"/>
          </p:nvPr>
        </p:nvSpPr>
        <p:spPr/>
        <p:txBody>
          <a:bodyPr/>
          <a:lstStyle/>
          <a:p>
            <a:r>
              <a:rPr lang="en-US" dirty="0" smtClean="0"/>
              <a:t>LMTOOLS</a:t>
            </a:r>
          </a:p>
          <a:p>
            <a:r>
              <a:rPr lang="en-US" dirty="0" smtClean="0"/>
              <a:t>LMUTIL </a:t>
            </a:r>
            <a:r>
              <a:rPr lang="en-US" dirty="0" err="1" smtClean="0"/>
              <a:t>lmstat</a:t>
            </a:r>
            <a:endParaRPr lang="en-US" dirty="0"/>
          </a:p>
        </p:txBody>
      </p:sp>
      <p:sp>
        <p:nvSpPr>
          <p:cNvPr id="4" name="Content Placeholder 3"/>
          <p:cNvSpPr>
            <a:spLocks noGrp="1"/>
          </p:cNvSpPr>
          <p:nvPr>
            <p:ph sz="quarter" idx="11"/>
          </p:nvPr>
        </p:nvSpPr>
        <p:spPr>
          <a:xfrm>
            <a:off x="6326187" y="3048000"/>
            <a:ext cx="16841629" cy="9418320"/>
          </a:xfrm>
        </p:spPr>
        <p:txBody>
          <a:bodyPr/>
          <a:lstStyle/>
          <a:p>
            <a:r>
              <a:rPr lang="en-US" sz="4000" dirty="0"/>
              <a:t>Row showing the number of issued and in use licenses for a feature</a:t>
            </a:r>
          </a:p>
          <a:p>
            <a:pPr marL="0" indent="0">
              <a:buNone/>
            </a:pPr>
            <a:r>
              <a:rPr lang="en-US" sz="4000" dirty="0" smtClean="0"/>
              <a:t>       </a:t>
            </a:r>
            <a:r>
              <a:rPr lang="en-US" sz="4000" i="1" dirty="0" smtClean="0"/>
              <a:t>Users </a:t>
            </a:r>
            <a:r>
              <a:rPr lang="en-US" sz="4000" i="1" dirty="0"/>
              <a:t>of 85730ACD_2012_0F:  (Total of 1 license issued;  Total of 1 license in use)</a:t>
            </a:r>
          </a:p>
          <a:p>
            <a:r>
              <a:rPr lang="en-US" sz="4000" dirty="0"/>
              <a:t>Row showing a license that is in use</a:t>
            </a:r>
          </a:p>
          <a:p>
            <a:pPr marL="0" indent="0">
              <a:buNone/>
            </a:pPr>
            <a:r>
              <a:rPr lang="en-US" sz="4000" dirty="0" smtClean="0"/>
              <a:t>	</a:t>
            </a:r>
            <a:r>
              <a:rPr lang="en-US" sz="4000" i="1" dirty="0" smtClean="0"/>
              <a:t> </a:t>
            </a:r>
            <a:r>
              <a:rPr lang="en-US" sz="4000" i="1" dirty="0" err="1"/>
              <a:t>jtb</a:t>
            </a:r>
            <a:r>
              <a:rPr lang="en-US" sz="4000" i="1" dirty="0"/>
              <a:t> PC-HP </a:t>
            </a:r>
            <a:r>
              <a:rPr lang="en-US" sz="4000" i="1" dirty="0" err="1"/>
              <a:t>PC-HP</a:t>
            </a:r>
            <a:r>
              <a:rPr lang="en-US" sz="4000" i="1" dirty="0"/>
              <a:t> (v4.000) (PC-HP/27000 301), start Sat 11/5 13:40</a:t>
            </a:r>
          </a:p>
          <a:p>
            <a:r>
              <a:rPr lang="en-US" sz="4000" dirty="0"/>
              <a:t>Row showing a borrowed license.</a:t>
            </a:r>
          </a:p>
          <a:p>
            <a:pPr marL="0" indent="0">
              <a:buNone/>
            </a:pPr>
            <a:r>
              <a:rPr lang="en-US" sz="4000" i="1" dirty="0" smtClean="0"/>
              <a:t>       </a:t>
            </a:r>
            <a:r>
              <a:rPr lang="en-US" sz="4000" i="1" dirty="0" err="1"/>
              <a:t>jtb</a:t>
            </a:r>
            <a:r>
              <a:rPr lang="en-US" sz="4000" i="1" dirty="0"/>
              <a:t> PC-HP </a:t>
            </a:r>
            <a:r>
              <a:rPr lang="en-US" sz="4000" i="1" dirty="0" err="1"/>
              <a:t>PC-HP</a:t>
            </a:r>
            <a:r>
              <a:rPr lang="en-US" sz="4000" i="1" dirty="0"/>
              <a:t> (v1.0) (PC-HP/27000 101), start Sat 11/5 12:36 (linger: 40980)</a:t>
            </a:r>
          </a:p>
          <a:p>
            <a:r>
              <a:rPr lang="en-US" sz="4000" dirty="0"/>
              <a:t>Row showing a reserved license.</a:t>
            </a:r>
          </a:p>
          <a:p>
            <a:pPr marL="0" indent="0">
              <a:buNone/>
            </a:pPr>
            <a:r>
              <a:rPr lang="en-US" sz="4000" dirty="0"/>
              <a:t>	</a:t>
            </a:r>
            <a:r>
              <a:rPr lang="en-US" sz="4000" i="1" dirty="0"/>
              <a:t>1 RESERVATION for HOST tester (PC-HP/27000)</a:t>
            </a:r>
          </a:p>
          <a:p>
            <a:endParaRPr lang="en-US" sz="4000" dirty="0"/>
          </a:p>
        </p:txBody>
      </p:sp>
    </p:spTree>
    <p:extLst>
      <p:ext uri="{BB962C8B-B14F-4D97-AF65-F5344CB8AC3E}">
        <p14:creationId xmlns:p14="http://schemas.microsoft.com/office/powerpoint/2010/main" val="387840063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Increasing verbosity </a:t>
            </a:r>
          </a:p>
        </p:txBody>
      </p:sp>
      <p:sp>
        <p:nvSpPr>
          <p:cNvPr id="3" name="Text Placeholder 2"/>
          <p:cNvSpPr>
            <a:spLocks noGrp="1"/>
          </p:cNvSpPr>
          <p:nvPr>
            <p:ph idx="1"/>
          </p:nvPr>
        </p:nvSpPr>
        <p:spPr/>
        <p:txBody>
          <a:bodyPr/>
          <a:lstStyle/>
          <a:p>
            <a:r>
              <a:rPr lang="en-US" dirty="0" smtClean="0"/>
              <a:t>Server: lmutil.exe –verbose</a:t>
            </a:r>
          </a:p>
          <a:p>
            <a:r>
              <a:rPr lang="en-US" dirty="0"/>
              <a:t>Client: FLEXLM_DIAGNOSTICS environment variable </a:t>
            </a:r>
          </a:p>
          <a:p>
            <a:endParaRPr lang="en-US" dirty="0"/>
          </a:p>
        </p:txBody>
      </p:sp>
    </p:spTree>
    <p:extLst>
      <p:ext uri="{BB962C8B-B14F-4D97-AF65-F5344CB8AC3E}">
        <p14:creationId xmlns:p14="http://schemas.microsoft.com/office/powerpoint/2010/main" val="288964131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License not </a:t>
            </a:r>
            <a:r>
              <a:rPr lang="en-US" dirty="0"/>
              <a:t>released after exiting product</a:t>
            </a:r>
          </a:p>
        </p:txBody>
      </p:sp>
      <p:sp>
        <p:nvSpPr>
          <p:cNvPr id="3" name="Content Placeholder 2"/>
          <p:cNvSpPr>
            <a:spLocks noGrp="1"/>
          </p:cNvSpPr>
          <p:nvPr>
            <p:ph idx="1"/>
          </p:nvPr>
        </p:nvSpPr>
        <p:spPr/>
        <p:txBody>
          <a:bodyPr/>
          <a:lstStyle/>
          <a:p>
            <a:r>
              <a:rPr lang="en-US" dirty="0"/>
              <a:t>Use TIMEOUT or TIMEOUTALL </a:t>
            </a:r>
            <a:endParaRPr lang="en-US" dirty="0" smtClean="0"/>
          </a:p>
          <a:p>
            <a:r>
              <a:rPr lang="en-US" dirty="0" smtClean="0"/>
              <a:t>LMUTIL.EXE </a:t>
            </a:r>
            <a:r>
              <a:rPr lang="en-US" dirty="0"/>
              <a:t>LMREMOVE</a:t>
            </a:r>
          </a:p>
        </p:txBody>
      </p:sp>
    </p:spTree>
    <p:extLst>
      <p:ext uri="{BB962C8B-B14F-4D97-AF65-F5344CB8AC3E}">
        <p14:creationId xmlns:p14="http://schemas.microsoft.com/office/powerpoint/2010/main" val="384025617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FLEXLM_TIMEOUT</a:t>
            </a:r>
          </a:p>
        </p:txBody>
      </p:sp>
      <p:sp>
        <p:nvSpPr>
          <p:cNvPr id="3" name="Content Placeholder 2"/>
          <p:cNvSpPr>
            <a:spLocks noGrp="1"/>
          </p:cNvSpPr>
          <p:nvPr>
            <p:ph idx="1"/>
          </p:nvPr>
        </p:nvSpPr>
        <p:spPr/>
        <p:txBody>
          <a:bodyPr/>
          <a:lstStyle/>
          <a:p>
            <a:r>
              <a:rPr lang="en-US" dirty="0"/>
              <a:t>A valid license could not be obtained by the network license manager.</a:t>
            </a:r>
          </a:p>
          <a:p>
            <a:r>
              <a:rPr lang="en-US" dirty="0" smtClean="0"/>
              <a:t>Error </a:t>
            </a:r>
            <a:r>
              <a:rPr lang="en-US" dirty="0"/>
              <a:t>[1.5.-</a:t>
            </a:r>
            <a:r>
              <a:rPr lang="en-US" dirty="0" smtClean="0"/>
              <a:t>15] </a:t>
            </a:r>
          </a:p>
          <a:p>
            <a:r>
              <a:rPr lang="en-US" dirty="0" smtClean="0"/>
              <a:t>VPN</a:t>
            </a:r>
            <a:r>
              <a:rPr lang="en-US" dirty="0"/>
              <a:t>, dial-up or a </a:t>
            </a:r>
            <a:r>
              <a:rPr lang="en-US" dirty="0" smtClean="0"/>
              <a:t>slow </a:t>
            </a:r>
            <a:r>
              <a:rPr lang="en-US" dirty="0"/>
              <a:t>DSL/ISDN </a:t>
            </a:r>
            <a:r>
              <a:rPr lang="en-US" dirty="0" smtClean="0"/>
              <a:t>link</a:t>
            </a:r>
          </a:p>
          <a:p>
            <a:r>
              <a:rPr lang="en-US" dirty="0" smtClean="0"/>
              <a:t>FLEXLM_TIMEOUT Environment </a:t>
            </a:r>
            <a:r>
              <a:rPr lang="en-US" dirty="0"/>
              <a:t>Variable</a:t>
            </a:r>
          </a:p>
        </p:txBody>
      </p:sp>
    </p:spTree>
    <p:extLst>
      <p:ext uri="{BB962C8B-B14F-4D97-AF65-F5344CB8AC3E}">
        <p14:creationId xmlns:p14="http://schemas.microsoft.com/office/powerpoint/2010/main" val="114212791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 Failure Recovery</a:t>
            </a:r>
          </a:p>
        </p:txBody>
      </p:sp>
      <p:sp>
        <p:nvSpPr>
          <p:cNvPr id="3" name="Content Placeholder 2"/>
          <p:cNvSpPr>
            <a:spLocks noGrp="1"/>
          </p:cNvSpPr>
          <p:nvPr>
            <p:ph idx="1"/>
          </p:nvPr>
        </p:nvSpPr>
        <p:spPr/>
        <p:txBody>
          <a:bodyPr/>
          <a:lstStyle/>
          <a:p>
            <a:r>
              <a:rPr lang="en-US" dirty="0" smtClean="0"/>
              <a:t>Move NIC to replacement hardware</a:t>
            </a:r>
          </a:p>
          <a:p>
            <a:r>
              <a:rPr lang="en-US" dirty="0" smtClean="0"/>
              <a:t>Edit the server name in </a:t>
            </a:r>
            <a:r>
              <a:rPr lang="en-US" dirty="0"/>
              <a:t>license </a:t>
            </a:r>
            <a:r>
              <a:rPr lang="en-US" dirty="0" smtClean="0"/>
              <a:t>file if needed</a:t>
            </a:r>
            <a:endParaRPr lang="en-US" dirty="0"/>
          </a:p>
          <a:p>
            <a:pPr marL="0" indent="0">
              <a:buNone/>
            </a:pPr>
            <a:endParaRPr lang="en-US" dirty="0"/>
          </a:p>
        </p:txBody>
      </p:sp>
    </p:spTree>
    <p:extLst>
      <p:ext uri="{BB962C8B-B14F-4D97-AF65-F5344CB8AC3E}">
        <p14:creationId xmlns:p14="http://schemas.microsoft.com/office/powerpoint/2010/main" val="22180408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Licenses</a:t>
            </a:r>
            <a:endParaRPr lang="en-US" dirty="0"/>
          </a:p>
        </p:txBody>
      </p:sp>
      <p:sp>
        <p:nvSpPr>
          <p:cNvPr id="3" name="Content Placeholder 2"/>
          <p:cNvSpPr>
            <a:spLocks noGrp="1"/>
          </p:cNvSpPr>
          <p:nvPr>
            <p:ph idx="1"/>
          </p:nvPr>
        </p:nvSpPr>
        <p:spPr/>
        <p:txBody>
          <a:bodyPr/>
          <a:lstStyle/>
          <a:p>
            <a:r>
              <a:rPr lang="en-US" dirty="0" smtClean="0"/>
              <a:t>Licenses shared within the network</a:t>
            </a:r>
          </a:p>
          <a:p>
            <a:r>
              <a:rPr lang="en-US" dirty="0" smtClean="0"/>
              <a:t>Flexibility</a:t>
            </a:r>
          </a:p>
          <a:p>
            <a:r>
              <a:rPr lang="en-US" dirty="0" smtClean="0"/>
              <a:t>Save on license fees</a:t>
            </a:r>
          </a:p>
        </p:txBody>
      </p:sp>
      <p:pic>
        <p:nvPicPr>
          <p:cNvPr id="1027" name="Picture 3" descr="C:\Users\jtb\Desktop\AU\images\cab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5587" y="4038600"/>
            <a:ext cx="9167812"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15413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Autodesk® Product Support and Knowledge Base</a:t>
            </a:r>
          </a:p>
        </p:txBody>
      </p:sp>
      <p:sp>
        <p:nvSpPr>
          <p:cNvPr id="3" name="Content Placeholder 2"/>
          <p:cNvSpPr>
            <a:spLocks noGrp="1"/>
          </p:cNvSpPr>
          <p:nvPr>
            <p:ph idx="1"/>
          </p:nvPr>
        </p:nvSpPr>
        <p:spPr/>
        <p:txBody>
          <a:bodyPr/>
          <a:lstStyle/>
          <a:p>
            <a:r>
              <a:rPr lang="en-US" dirty="0" smtClean="0"/>
              <a:t>Product </a:t>
            </a:r>
            <a:r>
              <a:rPr lang="en-US" dirty="0"/>
              <a:t>Support page: www.autodesk.com/support </a:t>
            </a:r>
          </a:p>
          <a:p>
            <a:r>
              <a:rPr lang="en-US" dirty="0"/>
              <a:t>To </a:t>
            </a:r>
            <a:r>
              <a:rPr lang="en-US" dirty="0" smtClean="0"/>
              <a:t>find </a:t>
            </a:r>
            <a:r>
              <a:rPr lang="en-US" dirty="0"/>
              <a:t>a specific document </a:t>
            </a:r>
            <a:r>
              <a:rPr lang="en-US" dirty="0" smtClean="0"/>
              <a:t>use</a:t>
            </a:r>
            <a:br>
              <a:rPr lang="en-US" dirty="0" smtClean="0"/>
            </a:br>
            <a:r>
              <a:rPr lang="en-US" dirty="0" smtClean="0"/>
              <a:t>http</a:t>
            </a:r>
            <a:r>
              <a:rPr lang="en-US" dirty="0"/>
              <a:t>://</a:t>
            </a:r>
            <a:r>
              <a:rPr lang="en-US" dirty="0" smtClean="0"/>
              <a:t>usa.autodesk.com/getdoc/id=TS1056448</a:t>
            </a:r>
            <a:br>
              <a:rPr lang="en-US" dirty="0" smtClean="0"/>
            </a:br>
            <a:r>
              <a:rPr lang="en-US" dirty="0"/>
              <a:t>where </a:t>
            </a:r>
            <a:r>
              <a:rPr lang="en-US" dirty="0" smtClean="0"/>
              <a:t>TS105644 is the document ID</a:t>
            </a:r>
            <a:br>
              <a:rPr lang="en-US" dirty="0" smtClean="0"/>
            </a:br>
            <a:r>
              <a:rPr lang="en-US" dirty="0" smtClean="0"/>
              <a:t>Or search the web for it</a:t>
            </a:r>
            <a:endParaRPr lang="en-US" dirty="0"/>
          </a:p>
          <a:p>
            <a:endParaRPr lang="en-US" dirty="0"/>
          </a:p>
        </p:txBody>
      </p:sp>
    </p:spTree>
    <p:extLst>
      <p:ext uri="{BB962C8B-B14F-4D97-AF65-F5344CB8AC3E}">
        <p14:creationId xmlns:p14="http://schemas.microsoft.com/office/powerpoint/2010/main" val="213253902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marL="0" indent="0"/>
            <a:r>
              <a:rPr lang="en-US" sz="7200" dirty="0" smtClean="0"/>
              <a:t>Reporting </a:t>
            </a:r>
            <a:r>
              <a:rPr lang="en-US" sz="7200" dirty="0"/>
              <a:t>license usage</a:t>
            </a:r>
          </a:p>
        </p:txBody>
      </p:sp>
    </p:spTree>
    <p:extLst>
      <p:ext uri="{BB962C8B-B14F-4D97-AF65-F5344CB8AC3E}">
        <p14:creationId xmlns:p14="http://schemas.microsoft.com/office/powerpoint/2010/main" val="287772442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LMTOOLS</a:t>
            </a:r>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sz="quarter" idx="11"/>
          </p:nvPr>
        </p:nvSpPr>
        <p:spPr/>
        <p:txBody>
          <a:bodyPr/>
          <a:lstStyle/>
          <a:p>
            <a:endParaRPr lang="en-US"/>
          </a:p>
        </p:txBody>
      </p:sp>
      <p:pic>
        <p:nvPicPr>
          <p:cNvPr id="16386" name="Picture 2" descr="C:\Users\jtb\Desktop\AU\images\2011-11-05 11-38-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7660" y="2743200"/>
            <a:ext cx="15831854" cy="979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69126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LMUTIL</a:t>
            </a:r>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sz="quarter" idx="11"/>
          </p:nvPr>
        </p:nvSpPr>
        <p:spPr/>
        <p:txBody>
          <a:bodyPr/>
          <a:lstStyle/>
          <a:p>
            <a:endParaRPr lang="en-US"/>
          </a:p>
        </p:txBody>
      </p:sp>
      <p:pic>
        <p:nvPicPr>
          <p:cNvPr id="17410" name="Picture 2" descr="C:\Users\jtb\Desktop\AU\images\2011-11-05 11-51-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381" y="2590800"/>
            <a:ext cx="20102413" cy="980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66088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SAMreport</a:t>
            </a:r>
            <a:r>
              <a:rPr lang="en-US" dirty="0"/>
              <a:t>-Lite</a:t>
            </a:r>
          </a:p>
        </p:txBody>
      </p:sp>
      <p:pic>
        <p:nvPicPr>
          <p:cNvPr id="6" name="Picture 5" descr="http://forums.autodesk.com/autodesk/attachments/autodesk/112/71398/1/samreport.JPG"/>
          <p:cNvPicPr/>
          <p:nvPr/>
        </p:nvPicPr>
        <p:blipFill rotWithShape="1">
          <a:blip r:embed="rId3">
            <a:extLst>
              <a:ext uri="{28A0092B-C50C-407E-A947-70E740481C1C}">
                <a14:useLocalDpi xmlns:a14="http://schemas.microsoft.com/office/drawing/2010/main" val="0"/>
              </a:ext>
            </a:extLst>
          </a:blip>
          <a:srcRect b="24190"/>
          <a:stretch/>
        </p:blipFill>
        <p:spPr bwMode="auto">
          <a:xfrm>
            <a:off x="1146172" y="1743075"/>
            <a:ext cx="18532623" cy="10425715"/>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a:blip r:embed="rId4"/>
          <a:stretch>
            <a:fillRect/>
          </a:stretch>
        </p:blipFill>
        <p:spPr>
          <a:xfrm>
            <a:off x="10395020" y="1752600"/>
            <a:ext cx="13606088" cy="10425715"/>
          </a:xfrm>
          <a:prstGeom prst="rect">
            <a:avLst/>
          </a:prstGeom>
        </p:spPr>
      </p:pic>
    </p:spTree>
    <p:extLst>
      <p:ext uri="{BB962C8B-B14F-4D97-AF65-F5344CB8AC3E}">
        <p14:creationId xmlns:p14="http://schemas.microsoft.com/office/powerpoint/2010/main" val="394040565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JTB FlexReport LT</a:t>
            </a:r>
          </a:p>
        </p:txBody>
      </p:sp>
      <p:pic>
        <p:nvPicPr>
          <p:cNvPr id="14338" name="Picture 2" descr="D:\www\website\jtbflexreport\JTB FlexReport LT 9.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325846" y="9067800"/>
            <a:ext cx="9735483"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D:\www\website\jtbflexreport\JTB FlexReport LT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7" y="2362200"/>
            <a:ext cx="8181975" cy="53951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D:\www\website\jtbflexreport\JTB FlexReport LT 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1187" y="2895600"/>
            <a:ext cx="8181975" cy="5395101"/>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D:\www\website\jtbflexreport\JTB FlexReport LT 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2587" y="3429000"/>
            <a:ext cx="8181975" cy="539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12944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JTB FlexReport</a:t>
            </a:r>
          </a:p>
        </p:txBody>
      </p:sp>
      <p:pic>
        <p:nvPicPr>
          <p:cNvPr id="11267" name="Picture 3" descr="D:\www\website\jtbflexreport\JTBFlexReport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053" y="4249302"/>
            <a:ext cx="12942601" cy="702829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www\website\jtbflexreport\jtbflexreport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7305" y="3276601"/>
            <a:ext cx="9077558" cy="4276725"/>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D:\www\website\jtbflexreport\jtbflexreport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99154" y="7719610"/>
            <a:ext cx="9077557" cy="4268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31747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TIMEOUT/TIMEOUTALL</a:t>
            </a:r>
            <a:endParaRPr lang="en-US" dirty="0"/>
          </a:p>
        </p:txBody>
      </p:sp>
      <p:pic>
        <p:nvPicPr>
          <p:cNvPr id="12290" name="Picture 2" descr="D:\www\website\jtbflexreport\flexlmtimeout.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27873" y="2667000"/>
            <a:ext cx="15131429" cy="9146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03740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and resources</a:t>
            </a:r>
          </a:p>
        </p:txBody>
      </p:sp>
      <p:sp>
        <p:nvSpPr>
          <p:cNvPr id="3" name="Content Placeholder 2"/>
          <p:cNvSpPr>
            <a:spLocks noGrp="1"/>
          </p:cNvSpPr>
          <p:nvPr>
            <p:ph idx="1"/>
          </p:nvPr>
        </p:nvSpPr>
        <p:spPr/>
        <p:txBody>
          <a:bodyPr/>
          <a:lstStyle/>
          <a:p>
            <a:r>
              <a:rPr lang="en-US" dirty="0"/>
              <a:t>Autodesk® Product Support: </a:t>
            </a:r>
            <a:r>
              <a:rPr lang="en-US" i="1" dirty="0" smtClean="0"/>
              <a:t>www.autodesk.com/support</a:t>
            </a:r>
          </a:p>
          <a:p>
            <a:r>
              <a:rPr lang="en-US" dirty="0" smtClean="0"/>
              <a:t>Installation </a:t>
            </a:r>
            <a:r>
              <a:rPr lang="en-US" dirty="0"/>
              <a:t>&amp; Licensing Discussion Group: </a:t>
            </a:r>
            <a:r>
              <a:rPr lang="en-US" i="1" dirty="0"/>
              <a:t>http://forums.autodesk.com/t5/Installation-Licensing/bd-p/24 </a:t>
            </a:r>
          </a:p>
          <a:p>
            <a:r>
              <a:rPr lang="en-US" dirty="0"/>
              <a:t>Up and Ready Blog by Autodesk: </a:t>
            </a:r>
            <a:r>
              <a:rPr lang="en-US" i="1" dirty="0"/>
              <a:t>http://upandready.typepad.com</a:t>
            </a:r>
          </a:p>
          <a:p>
            <a:r>
              <a:rPr lang="en-US" dirty="0"/>
              <a:t>License File Parser:  </a:t>
            </a:r>
            <a:r>
              <a:rPr lang="en-US" i="1" dirty="0"/>
              <a:t>www.licenseparser.com</a:t>
            </a:r>
            <a:r>
              <a:rPr lang="en-US" dirty="0"/>
              <a:t> </a:t>
            </a:r>
          </a:p>
          <a:p>
            <a:r>
              <a:rPr lang="en-US" dirty="0"/>
              <a:t>Network Administrator’s Bible by David M. Stein available on </a:t>
            </a:r>
            <a:r>
              <a:rPr lang="en-US" i="1" dirty="0"/>
              <a:t>Amazon.com</a:t>
            </a:r>
          </a:p>
          <a:p>
            <a:r>
              <a:rPr lang="en-US" dirty="0"/>
              <a:t>JTB World: </a:t>
            </a:r>
            <a:r>
              <a:rPr lang="en-US" i="1" dirty="0"/>
              <a:t>www.jtbworld.com</a:t>
            </a:r>
            <a:r>
              <a:rPr lang="en-US" dirty="0"/>
              <a:t> and </a:t>
            </a:r>
            <a:r>
              <a:rPr lang="en-US" i="1" dirty="0"/>
              <a:t>http://blog.jtbworld.com </a:t>
            </a:r>
          </a:p>
          <a:p>
            <a:pPr marL="0" indent="0">
              <a:buNone/>
            </a:pPr>
            <a:endParaRPr lang="en-US" dirty="0"/>
          </a:p>
        </p:txBody>
      </p:sp>
    </p:spTree>
    <p:extLst>
      <p:ext uri="{BB962C8B-B14F-4D97-AF65-F5344CB8AC3E}">
        <p14:creationId xmlns:p14="http://schemas.microsoft.com/office/powerpoint/2010/main" val="206072281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Class Summary</a:t>
            </a:r>
            <a:endParaRPr lang="en-US" dirty="0"/>
          </a:p>
        </p:txBody>
      </p:sp>
      <p:sp>
        <p:nvSpPr>
          <p:cNvPr id="16387" name="Text Placeholder 3"/>
          <p:cNvSpPr>
            <a:spLocks noGrp="1"/>
          </p:cNvSpPr>
          <p:nvPr>
            <p:ph type="body" sz="quarter" idx="10"/>
          </p:nvPr>
        </p:nvSpPr>
        <p:spPr>
          <a:xfrm>
            <a:off x="1122363" y="3017838"/>
            <a:ext cx="22639337" cy="9418637"/>
          </a:xfrm>
        </p:spPr>
        <p:txBody>
          <a:bodyPr/>
          <a:lstStyle/>
          <a:p>
            <a:pPr marL="0" indent="0">
              <a:buNone/>
            </a:pPr>
            <a:r>
              <a:rPr lang="en-US" i="1" dirty="0" smtClean="0"/>
              <a:t>By now you should be able to install and configure </a:t>
            </a:r>
            <a:r>
              <a:rPr lang="en-US" i="1" dirty="0"/>
              <a:t>Autodesk® </a:t>
            </a:r>
            <a:r>
              <a:rPr lang="en-US" i="1" dirty="0" smtClean="0"/>
              <a:t>Network License Manager, manage the licenses, troubleshoot issues and report on license usage.</a:t>
            </a:r>
          </a:p>
          <a:p>
            <a:pPr marL="0" indent="0">
              <a:buNone/>
            </a:pPr>
            <a:endParaRPr lang="en-US" i="1" dirty="0" smtClean="0"/>
          </a:p>
          <a:p>
            <a:pPr marL="0" indent="0">
              <a:buNone/>
            </a:pPr>
            <a:r>
              <a:rPr lang="en-US" i="1" dirty="0" smtClean="0"/>
              <a:t>Feel free to contact me with any licensing questions.</a:t>
            </a:r>
          </a:p>
          <a:p>
            <a:pPr marL="0" indent="0">
              <a:buNone/>
            </a:pPr>
            <a:endParaRPr lang="en-US" i="1" dirty="0"/>
          </a:p>
          <a:p>
            <a:pPr marL="0" indent="0">
              <a:buNone/>
            </a:pPr>
            <a:r>
              <a:rPr lang="en-US" i="1" dirty="0" smtClean="0"/>
              <a:t>Thanks for your time!</a:t>
            </a:r>
          </a:p>
          <a:p>
            <a:pPr marL="0" indent="0">
              <a:buNone/>
            </a:pPr>
            <a:endParaRPr lang="en-US" i="1" dirty="0" smtClean="0"/>
          </a:p>
          <a:p>
            <a:pPr marL="0" indent="0">
              <a:buNone/>
            </a:pPr>
            <a:r>
              <a:rPr lang="en-US" i="1" dirty="0" smtClean="0"/>
              <a:t>Jimmy Bergmark - JTB World</a:t>
            </a:r>
          </a:p>
          <a:p>
            <a:pPr marL="0" indent="0">
              <a:buNone/>
            </a:pPr>
            <a:r>
              <a:rPr lang="en-US" i="1" dirty="0" smtClean="0"/>
              <a:t>jimmy@jtbworld.com</a:t>
            </a:r>
            <a:br>
              <a:rPr lang="en-US" i="1" dirty="0" smtClean="0"/>
            </a:br>
            <a:r>
              <a:rPr lang="en-US" i="1" dirty="0" smtClean="0"/>
              <a:t>www.jtbworld.com</a:t>
            </a:r>
            <a:endParaRPr lang="en-US" i="1" dirty="0"/>
          </a:p>
          <a:p>
            <a:pPr marL="0" indent="0">
              <a:buNone/>
            </a:pPr>
            <a:endParaRPr lang="en-US" i="1" dirty="0"/>
          </a:p>
        </p:txBody>
      </p:sp>
      <p:sp>
        <p:nvSpPr>
          <p:cNvPr id="6" name="Oval 3"/>
          <p:cNvSpPr>
            <a:spLocks noChangeAspect="1" noChangeArrowheads="1"/>
          </p:cNvSpPr>
          <p:nvPr/>
        </p:nvSpPr>
        <p:spPr bwMode="auto">
          <a:xfrm>
            <a:off x="10161587" y="8940800"/>
            <a:ext cx="4464050" cy="3124200"/>
          </a:xfrm>
          <a:prstGeom prst="ellipse">
            <a:avLst/>
          </a:prstGeom>
          <a:gradFill rotWithShape="1">
            <a:gsLst>
              <a:gs pos="45000">
                <a:srgbClr val="002060"/>
              </a:gs>
              <a:gs pos="31000">
                <a:srgbClr val="002060"/>
              </a:gs>
              <a:gs pos="39000">
                <a:srgbClr val="92D050"/>
              </a:gs>
              <a:gs pos="50000">
                <a:srgbClr val="FFFF00"/>
              </a:gs>
              <a:gs pos="59000">
                <a:srgbClr val="002060"/>
              </a:gs>
              <a:gs pos="100000">
                <a:srgbClr val="002060"/>
              </a:gs>
              <a:gs pos="100000">
                <a:srgbClr val="002060"/>
              </a:gs>
            </a:gsLst>
            <a:lin ang="18900000" scaled="1"/>
          </a:gradFill>
          <a:ln w="38100">
            <a:noFill/>
            <a:round/>
            <a:headEnd/>
            <a:tailEnd/>
          </a:ln>
          <a:effectLst/>
        </p:spPr>
        <p:txBody>
          <a:bodyPr wrap="none" anchor="ctr"/>
          <a:lstStyle/>
          <a:p>
            <a:pPr>
              <a:defRPr/>
            </a:pPr>
            <a:endParaRPr lang="en-US"/>
          </a:p>
        </p:txBody>
      </p:sp>
      <p:sp>
        <p:nvSpPr>
          <p:cNvPr id="7" name="Oval 6"/>
          <p:cNvSpPr>
            <a:spLocks noChangeAspect="1" noChangeArrowheads="1"/>
          </p:cNvSpPr>
          <p:nvPr/>
        </p:nvSpPr>
        <p:spPr bwMode="auto">
          <a:xfrm>
            <a:off x="10161587" y="8940800"/>
            <a:ext cx="4464050" cy="3124200"/>
          </a:xfrm>
          <a:prstGeom prst="ellipse">
            <a:avLst/>
          </a:prstGeom>
          <a:noFill/>
          <a:ln w="25400">
            <a:solidFill>
              <a:srgbClr val="FFFFFF"/>
            </a:solidFill>
            <a:round/>
            <a:headEnd/>
            <a:tailEnd/>
          </a:ln>
          <a:effectLst/>
        </p:spPr>
        <p:txBody>
          <a:bodyPr wrap="none" anchor="ctr"/>
          <a:lstStyle/>
          <a:p>
            <a:pPr>
              <a:defRPr/>
            </a:pPr>
            <a:endParaRPr lang="en-US"/>
          </a:p>
        </p:txBody>
      </p:sp>
      <p:sp>
        <p:nvSpPr>
          <p:cNvPr id="8" name="Oval 4"/>
          <p:cNvSpPr>
            <a:spLocks noChangeAspect="1" noChangeArrowheads="1"/>
          </p:cNvSpPr>
          <p:nvPr/>
        </p:nvSpPr>
        <p:spPr bwMode="auto">
          <a:xfrm>
            <a:off x="10364787" y="9144000"/>
            <a:ext cx="4057650" cy="2717800"/>
          </a:xfrm>
          <a:prstGeom prst="ellipse">
            <a:avLst/>
          </a:prstGeom>
          <a:solidFill>
            <a:schemeClr val="tx1"/>
          </a:solidFill>
          <a:ln w="38100">
            <a:noFill/>
            <a:round/>
            <a:headEnd/>
            <a:tailEnd/>
          </a:ln>
          <a:effectLst/>
        </p:spPr>
        <p:txBody>
          <a:bodyPr wrap="none" anchor="ctr"/>
          <a:lstStyle/>
          <a:p>
            <a:pPr>
              <a:defRPr/>
            </a:pPr>
            <a:endParaRPr lang="en-US"/>
          </a:p>
        </p:txBody>
      </p:sp>
      <p:sp>
        <p:nvSpPr>
          <p:cNvPr id="9" name="WordArt 5"/>
          <p:cNvSpPr>
            <a:spLocks noChangeAspect="1" noChangeArrowheads="1" noChangeShapeType="1" noTextEdit="1"/>
          </p:cNvSpPr>
          <p:nvPr/>
        </p:nvSpPr>
        <p:spPr bwMode="auto">
          <a:xfrm>
            <a:off x="11023600" y="9542462"/>
            <a:ext cx="2740025" cy="1920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normalizeH="1" dirty="0">
                <a:solidFill>
                  <a:srgbClr val="002060"/>
                </a:solidFill>
                <a:effectLst>
                  <a:outerShdw dist="38100" dir="2700000" algn="tl" rotWithShape="0">
                    <a:srgbClr val="000000">
                      <a:alpha val="43137"/>
                    </a:srgbClr>
                  </a:outerShdw>
                </a:effectLst>
                <a:latin typeface="Arial Black"/>
              </a:rPr>
              <a:t>JTB</a:t>
            </a:r>
          </a:p>
          <a:p>
            <a:pPr algn="ctr"/>
            <a:r>
              <a:rPr lang="en-US" sz="3600" kern="10" normalizeH="1" dirty="0">
                <a:solidFill>
                  <a:srgbClr val="002060"/>
                </a:solidFill>
                <a:effectLst>
                  <a:outerShdw dist="38100" dir="2700000" algn="tl" rotWithShape="0">
                    <a:srgbClr val="000000">
                      <a:alpha val="43137"/>
                    </a:srgbClr>
                  </a:outerShdw>
                </a:effectLst>
                <a:latin typeface="Arial Black"/>
              </a:rPr>
              <a:t>WORLD</a:t>
            </a:r>
          </a:p>
        </p:txBody>
      </p:sp>
    </p:spTree>
    <p:extLst>
      <p:ext uri="{BB962C8B-B14F-4D97-AF65-F5344CB8AC3E}">
        <p14:creationId xmlns:p14="http://schemas.microsoft.com/office/powerpoint/2010/main" val="130890237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Deploying License Servers</a:t>
            </a:r>
          </a:p>
        </p:txBody>
      </p:sp>
      <p:sp>
        <p:nvSpPr>
          <p:cNvPr id="3" name="Content Placeholder 2"/>
          <p:cNvSpPr>
            <a:spLocks noGrp="1"/>
          </p:cNvSpPr>
          <p:nvPr>
            <p:ph idx="1"/>
          </p:nvPr>
        </p:nvSpPr>
        <p:spPr/>
        <p:txBody>
          <a:bodyPr/>
          <a:lstStyle/>
          <a:p>
            <a:r>
              <a:rPr lang="en-US" dirty="0" smtClean="0"/>
              <a:t>Planning: determine type of setup</a:t>
            </a:r>
          </a:p>
          <a:p>
            <a:pPr lvl="1"/>
            <a:r>
              <a:rPr lang="en-US" dirty="0" smtClean="0"/>
              <a:t>Single or Multiple servers</a:t>
            </a:r>
          </a:p>
          <a:p>
            <a:pPr lvl="1"/>
            <a:r>
              <a:rPr lang="en-US" dirty="0" smtClean="0"/>
              <a:t>Standalone, Distributed or Redundant</a:t>
            </a:r>
          </a:p>
          <a:p>
            <a:r>
              <a:rPr lang="en-US" dirty="0" smtClean="0"/>
              <a:t>Install License Manager</a:t>
            </a:r>
          </a:p>
          <a:p>
            <a:r>
              <a:rPr lang="en-US" dirty="0" smtClean="0"/>
              <a:t>Obtain license file</a:t>
            </a:r>
          </a:p>
          <a:p>
            <a:r>
              <a:rPr lang="en-US" dirty="0" smtClean="0"/>
              <a:t>Configure License </a:t>
            </a:r>
            <a:r>
              <a:rPr lang="en-US" dirty="0"/>
              <a:t>Manager</a:t>
            </a:r>
          </a:p>
        </p:txBody>
      </p:sp>
      <p:pic>
        <p:nvPicPr>
          <p:cNvPr id="6" name="Picture 2" descr="C:\Users\jtb\AppData\Local\Microsoft\Windows\Temporary Internet Files\Content.IE5\KU4MZBJA\MP9004020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0187" y="3048000"/>
            <a:ext cx="11537088" cy="768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92602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background2.jpg"/>
          <p:cNvPicPr>
            <a:picLocks noChangeAspect="1"/>
          </p:cNvPicPr>
          <p:nvPr/>
        </p:nvPicPr>
        <p:blipFill>
          <a:blip r:embed="rId3" cstate="print"/>
          <a:srcRect/>
          <a:stretch>
            <a:fillRect/>
          </a:stretch>
        </p:blipFill>
        <p:spPr bwMode="auto">
          <a:xfrm>
            <a:off x="12700" y="0"/>
            <a:ext cx="24374475" cy="13712825"/>
          </a:xfrm>
          <a:prstGeom prst="rect">
            <a:avLst/>
          </a:prstGeom>
          <a:noFill/>
          <a:ln w="9525">
            <a:noFill/>
            <a:miter lim="800000"/>
            <a:headEnd/>
            <a:tailEnd/>
          </a:ln>
        </p:spPr>
      </p:pic>
      <p:pic>
        <p:nvPicPr>
          <p:cNvPr id="59395" name="Picture 7" descr="AU_LOGO.jpg"/>
          <p:cNvPicPr>
            <a:picLocks noChangeAspect="1"/>
          </p:cNvPicPr>
          <p:nvPr/>
        </p:nvPicPr>
        <p:blipFill>
          <a:blip r:embed="rId4" cstate="print"/>
          <a:srcRect/>
          <a:stretch>
            <a:fillRect/>
          </a:stretch>
        </p:blipFill>
        <p:spPr bwMode="auto">
          <a:xfrm>
            <a:off x="10499725" y="5029200"/>
            <a:ext cx="3429000" cy="3429000"/>
          </a:xfrm>
          <a:prstGeom prst="rect">
            <a:avLst/>
          </a:prstGeom>
          <a:noFill/>
          <a:ln w="9525">
            <a:noFill/>
            <a:miter lim="800000"/>
            <a:headEnd/>
            <a:tailEnd/>
          </a:ln>
        </p:spPr>
      </p:pic>
      <p:sp>
        <p:nvSpPr>
          <p:cNvPr id="59396" name="TextBox 3"/>
          <p:cNvSpPr txBox="1">
            <a:spLocks noChangeArrowheads="1"/>
          </p:cNvSpPr>
          <p:nvPr/>
        </p:nvSpPr>
        <p:spPr bwMode="auto">
          <a:xfrm>
            <a:off x="458788" y="12877800"/>
            <a:ext cx="23622000" cy="1000125"/>
          </a:xfrm>
          <a:prstGeom prst="rect">
            <a:avLst/>
          </a:prstGeom>
          <a:noFill/>
          <a:ln w="9525">
            <a:noFill/>
            <a:miter lim="800000"/>
            <a:headEnd/>
            <a:tailEnd/>
          </a:ln>
        </p:spPr>
        <p:txBody>
          <a:bodyPr>
            <a:prstTxWarp prst="textNoShape">
              <a:avLst/>
            </a:prstTxWarp>
            <a:spAutoFit/>
          </a:bodyPr>
          <a:lstStyle/>
          <a:p>
            <a:pPr hangingPunct="0"/>
            <a:r>
              <a:rPr lang="en-US" sz="1000" dirty="0">
                <a:solidFill>
                  <a:srgbClr val="7F7F7F"/>
                </a:solidFill>
              </a:rPr>
              <a:t>Autodesk, AutoCAD* [*if/when mentioned in the pertinent material, followed by an alphabetical list of all other trademarks mentioned in the material] are registered trademarks or trademarks of Autodesk, Inc., and/or its subsidiaries and/or affiliates in the USA and/or other countries. </a:t>
            </a:r>
            <a:r>
              <a:rPr lang="en-US" sz="1000" dirty="0" smtClean="0">
                <a:solidFill>
                  <a:srgbClr val="7F7F7F"/>
                </a:solidFill>
              </a:rPr>
              <a:t>All </a:t>
            </a:r>
            <a:r>
              <a:rPr lang="en-US" sz="1000" dirty="0">
                <a:solidFill>
                  <a:srgbClr val="7F7F7F"/>
                </a:solidFill>
              </a:rPr>
              <a:t>other brand names, product names, or trademarks belong to their respective holders. Autodesk reserves the right to alter product and services offerings, and specifications and pricing at any time without notice, and is not responsible for typographical or graphical errors that may appear in this document. © </a:t>
            </a:r>
            <a:r>
              <a:rPr lang="en-US" sz="1000" dirty="0" smtClean="0">
                <a:solidFill>
                  <a:srgbClr val="7F7F7F"/>
                </a:solidFill>
              </a:rPr>
              <a:t>2011 </a:t>
            </a:r>
            <a:r>
              <a:rPr lang="en-US" sz="1000" dirty="0">
                <a:solidFill>
                  <a:srgbClr val="7F7F7F"/>
                </a:solidFill>
              </a:rPr>
              <a:t>Autodesk, Inc. All rights reserved. </a:t>
            </a:r>
          </a:p>
          <a:p>
            <a:endParaRPr lang="en-US"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Text Placeholder 2"/>
          <p:cNvSpPr>
            <a:spLocks noGrp="1"/>
          </p:cNvSpPr>
          <p:nvPr>
            <p:ph idx="1"/>
          </p:nvPr>
        </p:nvSpPr>
        <p:spPr/>
        <p:txBody>
          <a:bodyPr/>
          <a:lstStyle/>
          <a:p>
            <a:r>
              <a:rPr lang="en-US" dirty="0" smtClean="0"/>
              <a:t>Single or Multiple servers?</a:t>
            </a:r>
          </a:p>
          <a:p>
            <a:endParaRPr lang="en-US" dirty="0" smtClean="0"/>
          </a:p>
          <a:p>
            <a:r>
              <a:rPr lang="en-US" dirty="0" smtClean="0"/>
              <a:t>Single, Distributed or Redundant (or a mix)</a:t>
            </a:r>
          </a:p>
        </p:txBody>
      </p:sp>
      <p:pic>
        <p:nvPicPr>
          <p:cNvPr id="3074" name="Picture 2" descr="C:\Users\jtb\Desktop\AU\images\connect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7587" y="3810000"/>
            <a:ext cx="9167812"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63792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License </a:t>
            </a:r>
            <a:r>
              <a:rPr lang="en-US" dirty="0" smtClean="0"/>
              <a:t>Server</a:t>
            </a:r>
            <a:endParaRPr lang="en-US" dirty="0"/>
          </a:p>
        </p:txBody>
      </p:sp>
      <p:sp>
        <p:nvSpPr>
          <p:cNvPr id="3" name="Text Placeholder 2"/>
          <p:cNvSpPr>
            <a:spLocks noGrp="1"/>
          </p:cNvSpPr>
          <p:nvPr>
            <p:ph idx="1"/>
          </p:nvPr>
        </p:nvSpPr>
        <p:spPr/>
        <p:txBody>
          <a:bodyPr/>
          <a:lstStyle/>
          <a:p>
            <a:r>
              <a:rPr lang="en-US" dirty="0" smtClean="0"/>
              <a:t>Simple</a:t>
            </a:r>
          </a:p>
          <a:p>
            <a:r>
              <a:rPr lang="en-US" dirty="0" smtClean="0"/>
              <a:t>Single </a:t>
            </a:r>
            <a:r>
              <a:rPr lang="en-US" dirty="0"/>
              <a:t>point of </a:t>
            </a:r>
            <a:r>
              <a:rPr lang="en-US" dirty="0" smtClean="0"/>
              <a:t>failure</a:t>
            </a:r>
          </a:p>
          <a:p>
            <a:r>
              <a:rPr lang="en-US" dirty="0" smtClean="0"/>
              <a:t>Risky</a:t>
            </a:r>
          </a:p>
          <a:p>
            <a:endParaRPr lang="en-US" dirty="0"/>
          </a:p>
        </p:txBody>
      </p:sp>
      <p:sp>
        <p:nvSpPr>
          <p:cNvPr id="9" name="computr2"/>
          <p:cNvSpPr>
            <a:spLocks noEditPoints="1" noChangeArrowheads="1"/>
          </p:cNvSpPr>
          <p:nvPr/>
        </p:nvSpPr>
        <p:spPr bwMode="auto">
          <a:xfrm>
            <a:off x="14688413" y="6666524"/>
            <a:ext cx="1809750" cy="18097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US" sz="2800" dirty="0">
                <a:solidFill>
                  <a:schemeClr val="bg1"/>
                </a:solidFill>
              </a:rPr>
              <a:t>PC</a:t>
            </a:r>
            <a:endParaRPr lang="en-US" sz="2800" dirty="0"/>
          </a:p>
        </p:txBody>
      </p:sp>
      <p:sp>
        <p:nvSpPr>
          <p:cNvPr id="10" name="computr2"/>
          <p:cNvSpPr>
            <a:spLocks noEditPoints="1" noChangeArrowheads="1"/>
          </p:cNvSpPr>
          <p:nvPr/>
        </p:nvSpPr>
        <p:spPr bwMode="auto">
          <a:xfrm>
            <a:off x="14688413" y="8752502"/>
            <a:ext cx="1809750" cy="18097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US" sz="2800" dirty="0" smtClean="0">
                <a:solidFill>
                  <a:schemeClr val="bg1"/>
                </a:solidFill>
              </a:rPr>
              <a:t>PC</a:t>
            </a:r>
            <a:endParaRPr lang="en-US" sz="2800" dirty="0">
              <a:solidFill>
                <a:schemeClr val="bg1"/>
              </a:solidFill>
            </a:endParaRPr>
          </a:p>
        </p:txBody>
      </p:sp>
      <p:cxnSp>
        <p:nvCxnSpPr>
          <p:cNvPr id="11" name="Straight Arrow Connector 10"/>
          <p:cNvCxnSpPr>
            <a:stCxn id="9" idx="8"/>
            <a:endCxn id="15" idx="7"/>
          </p:cNvCxnSpPr>
          <p:nvPr/>
        </p:nvCxnSpPr>
        <p:spPr bwMode="auto">
          <a:xfrm flipV="1">
            <a:off x="16265912" y="7571402"/>
            <a:ext cx="2709475" cy="417664"/>
          </a:xfrm>
          <a:prstGeom prst="straightConnector1">
            <a:avLst/>
          </a:prstGeom>
          <a:solidFill>
            <a:schemeClr val="accent1"/>
          </a:solidFill>
          <a:ln w="38100" cap="flat" cmpd="sng" algn="ctr">
            <a:solidFill>
              <a:srgbClr val="000000"/>
            </a:solidFill>
            <a:prstDash val="solid"/>
            <a:round/>
            <a:headEnd type="none" w="med" len="med"/>
            <a:tailEnd type="arrow" w="lg" len="lg"/>
          </a:ln>
          <a:effectLst/>
        </p:spPr>
      </p:cxnSp>
      <p:cxnSp>
        <p:nvCxnSpPr>
          <p:cNvPr id="12" name="Straight Arrow Connector 11"/>
          <p:cNvCxnSpPr>
            <a:stCxn id="10" idx="8"/>
          </p:cNvCxnSpPr>
          <p:nvPr/>
        </p:nvCxnSpPr>
        <p:spPr bwMode="auto">
          <a:xfrm flipV="1">
            <a:off x="16265912" y="8295302"/>
            <a:ext cx="2709474" cy="1779742"/>
          </a:xfrm>
          <a:prstGeom prst="straightConnector1">
            <a:avLst/>
          </a:prstGeom>
          <a:solidFill>
            <a:schemeClr val="accent1"/>
          </a:solidFill>
          <a:ln w="38100" cap="flat" cmpd="sng" algn="ctr">
            <a:solidFill>
              <a:srgbClr val="000000"/>
            </a:solidFill>
            <a:prstDash val="solid"/>
            <a:round/>
            <a:headEnd type="none" w="med" len="med"/>
            <a:tailEnd type="arrow" w="lg" len="lg"/>
          </a:ln>
          <a:effectLst/>
        </p:spPr>
      </p:cxnSp>
      <p:sp>
        <p:nvSpPr>
          <p:cNvPr id="13" name="computr2"/>
          <p:cNvSpPr>
            <a:spLocks noEditPoints="1" noChangeArrowheads="1"/>
          </p:cNvSpPr>
          <p:nvPr/>
        </p:nvSpPr>
        <p:spPr bwMode="auto">
          <a:xfrm>
            <a:off x="14688413" y="4535383"/>
            <a:ext cx="1809750" cy="18097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US" sz="2800" dirty="0">
                <a:solidFill>
                  <a:schemeClr val="bg1"/>
                </a:solidFill>
              </a:rPr>
              <a:t>PC</a:t>
            </a:r>
            <a:endParaRPr lang="en-US" sz="2800" dirty="0"/>
          </a:p>
        </p:txBody>
      </p:sp>
      <p:cxnSp>
        <p:nvCxnSpPr>
          <p:cNvPr id="14" name="Straight Arrow Connector 13"/>
          <p:cNvCxnSpPr>
            <a:stCxn id="13" idx="8"/>
          </p:cNvCxnSpPr>
          <p:nvPr/>
        </p:nvCxnSpPr>
        <p:spPr bwMode="auto">
          <a:xfrm>
            <a:off x="16265912" y="5857925"/>
            <a:ext cx="2709474" cy="1062439"/>
          </a:xfrm>
          <a:prstGeom prst="straightConnector1">
            <a:avLst/>
          </a:prstGeom>
          <a:solidFill>
            <a:schemeClr val="accent1"/>
          </a:solidFill>
          <a:ln w="38100" cap="flat" cmpd="sng" algn="ctr">
            <a:solidFill>
              <a:srgbClr val="000000"/>
            </a:solidFill>
            <a:prstDash val="solid"/>
            <a:round/>
            <a:headEnd type="none" w="med" len="med"/>
            <a:tailEnd type="arrow" w="lg" len="lg"/>
          </a:ln>
          <a:effectLst/>
        </p:spPr>
      </p:cxnSp>
      <p:sp>
        <p:nvSpPr>
          <p:cNvPr id="15" name="server"/>
          <p:cNvSpPr>
            <a:spLocks noEditPoints="1" noChangeArrowheads="1"/>
          </p:cNvSpPr>
          <p:nvPr/>
        </p:nvSpPr>
        <p:spPr bwMode="auto">
          <a:xfrm>
            <a:off x="18975387" y="6666527"/>
            <a:ext cx="1809750" cy="180975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Server</a:t>
            </a:r>
            <a:endParaRPr lang="en-US" dirty="0"/>
          </a:p>
        </p:txBody>
      </p:sp>
    </p:spTree>
    <p:extLst>
      <p:ext uri="{BB962C8B-B14F-4D97-AF65-F5344CB8AC3E}">
        <p14:creationId xmlns:p14="http://schemas.microsoft.com/office/powerpoint/2010/main" val="263887118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License Servers</a:t>
            </a:r>
          </a:p>
        </p:txBody>
      </p:sp>
      <p:sp>
        <p:nvSpPr>
          <p:cNvPr id="3" name="Text Placeholder 2"/>
          <p:cNvSpPr>
            <a:spLocks noGrp="1"/>
          </p:cNvSpPr>
          <p:nvPr>
            <p:ph type="body" sz="quarter" idx="10"/>
          </p:nvPr>
        </p:nvSpPr>
        <p:spPr/>
        <p:txBody>
          <a:bodyPr/>
          <a:lstStyle/>
          <a:p>
            <a:r>
              <a:rPr lang="en-US" dirty="0" smtClean="0"/>
              <a:t>Flexible</a:t>
            </a:r>
          </a:p>
          <a:p>
            <a:r>
              <a:rPr lang="en-US" dirty="0" smtClean="0"/>
              <a:t>Redundancy</a:t>
            </a:r>
          </a:p>
          <a:p>
            <a:r>
              <a:rPr lang="en-US" dirty="0" smtClean="0"/>
              <a:t>WAN support</a:t>
            </a:r>
          </a:p>
          <a:p>
            <a:r>
              <a:rPr lang="en-US" dirty="0" smtClean="0"/>
              <a:t>Infrastructure failure tolerant</a:t>
            </a:r>
            <a:endParaRPr lang="en-US" dirty="0"/>
          </a:p>
        </p:txBody>
      </p:sp>
      <p:sp>
        <p:nvSpPr>
          <p:cNvPr id="5" name="computr2"/>
          <p:cNvSpPr>
            <a:spLocks noEditPoints="1" noChangeArrowheads="1"/>
          </p:cNvSpPr>
          <p:nvPr/>
        </p:nvSpPr>
        <p:spPr bwMode="auto">
          <a:xfrm>
            <a:off x="12935813" y="6989675"/>
            <a:ext cx="1809750" cy="18097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US" sz="2800" dirty="0">
                <a:solidFill>
                  <a:schemeClr val="bg1"/>
                </a:solidFill>
              </a:rPr>
              <a:t>PC</a:t>
            </a:r>
            <a:endParaRPr lang="en-US" sz="2800" dirty="0"/>
          </a:p>
        </p:txBody>
      </p:sp>
      <p:sp>
        <p:nvSpPr>
          <p:cNvPr id="6" name="computr2"/>
          <p:cNvSpPr>
            <a:spLocks noEditPoints="1" noChangeArrowheads="1"/>
          </p:cNvSpPr>
          <p:nvPr/>
        </p:nvSpPr>
        <p:spPr bwMode="auto">
          <a:xfrm>
            <a:off x="12935813" y="9075653"/>
            <a:ext cx="1809750" cy="18097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US" sz="2800" dirty="0" smtClean="0">
                <a:solidFill>
                  <a:schemeClr val="bg1"/>
                </a:solidFill>
              </a:rPr>
              <a:t>PC</a:t>
            </a:r>
            <a:endParaRPr lang="en-US" sz="2800" dirty="0">
              <a:solidFill>
                <a:schemeClr val="bg1"/>
              </a:solidFill>
            </a:endParaRPr>
          </a:p>
        </p:txBody>
      </p:sp>
      <p:cxnSp>
        <p:nvCxnSpPr>
          <p:cNvPr id="7" name="Straight Arrow Connector 6"/>
          <p:cNvCxnSpPr>
            <a:stCxn id="5" idx="8"/>
            <a:endCxn id="11" idx="7"/>
          </p:cNvCxnSpPr>
          <p:nvPr/>
        </p:nvCxnSpPr>
        <p:spPr bwMode="auto">
          <a:xfrm>
            <a:off x="14513312" y="8312217"/>
            <a:ext cx="2709475" cy="904875"/>
          </a:xfrm>
          <a:prstGeom prst="straightConnector1">
            <a:avLst/>
          </a:prstGeom>
          <a:solidFill>
            <a:schemeClr val="accent1"/>
          </a:solidFill>
          <a:ln w="25400" cap="flat" cmpd="sng" algn="ctr">
            <a:solidFill>
              <a:srgbClr val="000000"/>
            </a:solidFill>
            <a:prstDash val="dash"/>
            <a:round/>
            <a:headEnd type="none" w="med" len="med"/>
            <a:tailEnd type="arrow" w="lg" len="lg"/>
          </a:ln>
          <a:effectLst/>
        </p:spPr>
      </p:cxnSp>
      <p:cxnSp>
        <p:nvCxnSpPr>
          <p:cNvPr id="8" name="Straight Arrow Connector 7"/>
          <p:cNvCxnSpPr>
            <a:stCxn id="6" idx="8"/>
          </p:cNvCxnSpPr>
          <p:nvPr/>
        </p:nvCxnSpPr>
        <p:spPr bwMode="auto">
          <a:xfrm flipV="1">
            <a:off x="14513312" y="9508324"/>
            <a:ext cx="2709474" cy="889871"/>
          </a:xfrm>
          <a:prstGeom prst="straightConnector1">
            <a:avLst/>
          </a:prstGeom>
          <a:solidFill>
            <a:schemeClr val="accent1"/>
          </a:solidFill>
          <a:ln w="25400" cap="flat" cmpd="sng" algn="ctr">
            <a:solidFill>
              <a:srgbClr val="000000"/>
            </a:solidFill>
            <a:prstDash val="dash"/>
            <a:round/>
            <a:headEnd type="none" w="med" len="med"/>
            <a:tailEnd type="arrow" w="lg" len="lg"/>
          </a:ln>
          <a:effectLst/>
        </p:spPr>
      </p:cxnSp>
      <p:sp>
        <p:nvSpPr>
          <p:cNvPr id="9" name="computr2"/>
          <p:cNvSpPr>
            <a:spLocks noEditPoints="1" noChangeArrowheads="1"/>
          </p:cNvSpPr>
          <p:nvPr/>
        </p:nvSpPr>
        <p:spPr bwMode="auto">
          <a:xfrm>
            <a:off x="12935813" y="4858534"/>
            <a:ext cx="1809750" cy="18097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US" sz="2800" dirty="0">
                <a:solidFill>
                  <a:schemeClr val="bg1"/>
                </a:solidFill>
              </a:rPr>
              <a:t>PC</a:t>
            </a:r>
            <a:endParaRPr lang="en-US" sz="2800" dirty="0"/>
          </a:p>
        </p:txBody>
      </p:sp>
      <p:cxnSp>
        <p:nvCxnSpPr>
          <p:cNvPr id="10" name="Straight Arrow Connector 9"/>
          <p:cNvCxnSpPr/>
          <p:nvPr/>
        </p:nvCxnSpPr>
        <p:spPr bwMode="auto">
          <a:xfrm>
            <a:off x="14513312" y="6215847"/>
            <a:ext cx="2709475" cy="2583578"/>
          </a:xfrm>
          <a:prstGeom prst="straightConnector1">
            <a:avLst/>
          </a:prstGeom>
          <a:solidFill>
            <a:schemeClr val="accent1"/>
          </a:solidFill>
          <a:ln w="25400" cap="flat" cmpd="sng" algn="ctr">
            <a:solidFill>
              <a:srgbClr val="000000"/>
            </a:solidFill>
            <a:prstDash val="dash"/>
            <a:round/>
            <a:headEnd type="none" w="med" len="med"/>
            <a:tailEnd type="arrow" w="lg" len="lg"/>
          </a:ln>
          <a:effectLst/>
        </p:spPr>
      </p:cxnSp>
      <p:sp>
        <p:nvSpPr>
          <p:cNvPr id="11" name="server"/>
          <p:cNvSpPr>
            <a:spLocks noEditPoints="1" noChangeArrowheads="1"/>
          </p:cNvSpPr>
          <p:nvPr/>
        </p:nvSpPr>
        <p:spPr bwMode="auto">
          <a:xfrm>
            <a:off x="17222787" y="8312217"/>
            <a:ext cx="1809750" cy="180975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800" dirty="0" smtClean="0"/>
              <a:t>Server B</a:t>
            </a:r>
            <a:endParaRPr lang="en-US" sz="2800" dirty="0"/>
          </a:p>
        </p:txBody>
      </p:sp>
      <p:sp>
        <p:nvSpPr>
          <p:cNvPr id="12" name="server"/>
          <p:cNvSpPr>
            <a:spLocks noEditPoints="1" noChangeArrowheads="1"/>
          </p:cNvSpPr>
          <p:nvPr/>
        </p:nvSpPr>
        <p:spPr bwMode="auto">
          <a:xfrm>
            <a:off x="17222787" y="5179925"/>
            <a:ext cx="1809750" cy="180975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800" dirty="0" smtClean="0"/>
              <a:t>Server A</a:t>
            </a:r>
            <a:endParaRPr lang="en-US" sz="2800" dirty="0"/>
          </a:p>
        </p:txBody>
      </p:sp>
      <p:cxnSp>
        <p:nvCxnSpPr>
          <p:cNvPr id="19" name="Straight Arrow Connector 18"/>
          <p:cNvCxnSpPr/>
          <p:nvPr/>
        </p:nvCxnSpPr>
        <p:spPr bwMode="auto">
          <a:xfrm flipV="1">
            <a:off x="14513312" y="5699362"/>
            <a:ext cx="2705063" cy="385438"/>
          </a:xfrm>
          <a:prstGeom prst="straightConnector1">
            <a:avLst/>
          </a:prstGeom>
          <a:solidFill>
            <a:schemeClr val="accent1"/>
          </a:solidFill>
          <a:ln w="38100" cap="flat" cmpd="sng" algn="ctr">
            <a:solidFill>
              <a:srgbClr val="000000"/>
            </a:solidFill>
            <a:prstDash val="solid"/>
            <a:round/>
            <a:headEnd type="none" w="med" len="med"/>
            <a:tailEnd type="arrow" w="lg" len="lg"/>
          </a:ln>
          <a:effectLst/>
        </p:spPr>
      </p:cxnSp>
      <p:cxnSp>
        <p:nvCxnSpPr>
          <p:cNvPr id="22" name="Straight Arrow Connector 21"/>
          <p:cNvCxnSpPr>
            <a:endCxn id="12" idx="7"/>
          </p:cNvCxnSpPr>
          <p:nvPr/>
        </p:nvCxnSpPr>
        <p:spPr bwMode="auto">
          <a:xfrm flipV="1">
            <a:off x="14508900" y="6084800"/>
            <a:ext cx="2713887" cy="2140519"/>
          </a:xfrm>
          <a:prstGeom prst="straightConnector1">
            <a:avLst/>
          </a:prstGeom>
          <a:solidFill>
            <a:schemeClr val="accent1"/>
          </a:solidFill>
          <a:ln w="38100" cap="flat" cmpd="sng" algn="ctr">
            <a:solidFill>
              <a:srgbClr val="000000"/>
            </a:solidFill>
            <a:prstDash val="solid"/>
            <a:round/>
            <a:headEnd type="none" w="med" len="med"/>
            <a:tailEnd type="arrow" w="lg" len="lg"/>
          </a:ln>
          <a:effectLst/>
        </p:spPr>
      </p:cxnSp>
      <p:cxnSp>
        <p:nvCxnSpPr>
          <p:cNvPr id="23" name="Straight Arrow Connector 22"/>
          <p:cNvCxnSpPr/>
          <p:nvPr/>
        </p:nvCxnSpPr>
        <p:spPr bwMode="auto">
          <a:xfrm flipV="1">
            <a:off x="14513312" y="6668284"/>
            <a:ext cx="2705063" cy="3610916"/>
          </a:xfrm>
          <a:prstGeom prst="straightConnector1">
            <a:avLst/>
          </a:prstGeom>
          <a:solidFill>
            <a:schemeClr val="accent1"/>
          </a:solidFill>
          <a:ln w="38100" cap="flat" cmpd="sng" algn="ctr">
            <a:solidFill>
              <a:srgbClr val="000000"/>
            </a:solidFill>
            <a:prstDash val="solid"/>
            <a:round/>
            <a:headEnd type="none" w="med" len="med"/>
            <a:tailEnd type="arrow" w="lg" len="lg"/>
          </a:ln>
          <a:effectLst/>
        </p:spPr>
      </p:cxnSp>
    </p:spTree>
    <p:extLst>
      <p:ext uri="{BB962C8B-B14F-4D97-AF65-F5344CB8AC3E}">
        <p14:creationId xmlns:p14="http://schemas.microsoft.com/office/powerpoint/2010/main" val="150534498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U_10_Template_generic_16x9_2007_100510">
  <a:themeElements>
    <a:clrScheme name="ADSK_COLORS">
      <a:dk1>
        <a:srgbClr val="000000"/>
      </a:dk1>
      <a:lt1>
        <a:srgbClr val="FFFFFF"/>
      </a:lt1>
      <a:dk2>
        <a:srgbClr val="000000"/>
      </a:dk2>
      <a:lt2>
        <a:srgbClr val="FFFFFF"/>
      </a:lt2>
      <a:accent1>
        <a:srgbClr val="FFAA00"/>
      </a:accent1>
      <a:accent2>
        <a:srgbClr val="EE5500"/>
      </a:accent2>
      <a:accent3>
        <a:srgbClr val="DD0000"/>
      </a:accent3>
      <a:accent4>
        <a:srgbClr val="004282"/>
      </a:accent4>
      <a:accent5>
        <a:srgbClr val="993388"/>
      </a:accent5>
      <a:accent6>
        <a:srgbClr val="118888"/>
      </a:accent6>
      <a:hlink>
        <a:srgbClr val="00B0F0"/>
      </a:hlink>
      <a:folHlink>
        <a:srgbClr val="993388"/>
      </a:folHlink>
    </a:clrScheme>
    <a:fontScheme name="ADSK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DSK_White">
  <a:themeElements>
    <a:clrScheme name="ADSK_COLORS">
      <a:dk1>
        <a:srgbClr val="000000"/>
      </a:dk1>
      <a:lt1>
        <a:srgbClr val="FFFFFF"/>
      </a:lt1>
      <a:dk2>
        <a:srgbClr val="000000"/>
      </a:dk2>
      <a:lt2>
        <a:srgbClr val="FFFFFF"/>
      </a:lt2>
      <a:accent1>
        <a:srgbClr val="DD0000"/>
      </a:accent1>
      <a:accent2>
        <a:srgbClr val="EE5500"/>
      </a:accent2>
      <a:accent3>
        <a:srgbClr val="FFAA00"/>
      </a:accent3>
      <a:accent4>
        <a:srgbClr val="004282"/>
      </a:accent4>
      <a:accent5>
        <a:srgbClr val="993388"/>
      </a:accent5>
      <a:accent6>
        <a:srgbClr val="118888"/>
      </a:accent6>
      <a:hlink>
        <a:srgbClr val="00B0F0"/>
      </a:hlink>
      <a:folHlink>
        <a:srgbClr val="993388"/>
      </a:folHlink>
    </a:clrScheme>
    <a:fontScheme name="ADSK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AU_10_Template_generic_16x9_2007_100510.potx</Template>
  <TotalTime>0</TotalTime>
  <Words>1870</Words>
  <Application>Microsoft Office PowerPoint</Application>
  <PresentationFormat>Custom</PresentationFormat>
  <Paragraphs>419</Paragraphs>
  <Slides>60</Slides>
  <Notes>43</Notes>
  <HiddenSlides>0</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AU_10_Template_generic_16x9_2007_100510</vt:lpstr>
      <vt:lpstr>ADSK_White</vt:lpstr>
      <vt:lpstr>Autodesk® Network License Manager</vt:lpstr>
      <vt:lpstr>Class Summary</vt:lpstr>
      <vt:lpstr>Learning Objectives</vt:lpstr>
      <vt:lpstr>Installing and configure Autodesk® Network License Manager</vt:lpstr>
      <vt:lpstr>Network Licenses</vt:lpstr>
      <vt:lpstr>Deploying License Servers</vt:lpstr>
      <vt:lpstr>Planning</vt:lpstr>
      <vt:lpstr>Single License Server</vt:lpstr>
      <vt:lpstr>Distributed License Servers</vt:lpstr>
      <vt:lpstr>Redundant License Servers</vt:lpstr>
      <vt:lpstr>Other Options</vt:lpstr>
      <vt:lpstr>System Requirements</vt:lpstr>
      <vt:lpstr>Installation</vt:lpstr>
      <vt:lpstr>Installation</vt:lpstr>
      <vt:lpstr>How to Request a License File</vt:lpstr>
      <vt:lpstr>License file</vt:lpstr>
      <vt:lpstr>Configure the License Server</vt:lpstr>
      <vt:lpstr>Configure the License Server</vt:lpstr>
      <vt:lpstr>Configure the License Server</vt:lpstr>
      <vt:lpstr>Configure the License Server</vt:lpstr>
      <vt:lpstr>Configure the License Server</vt:lpstr>
      <vt:lpstr>Configure the License Server</vt:lpstr>
      <vt:lpstr>Managing network licenses</vt:lpstr>
      <vt:lpstr>FlexNet License Server</vt:lpstr>
      <vt:lpstr>LMTOOLS</vt:lpstr>
      <vt:lpstr>Update FlexNet from a Previous Version</vt:lpstr>
      <vt:lpstr>Set Up and Use an Options File</vt:lpstr>
      <vt:lpstr>License Timeout</vt:lpstr>
      <vt:lpstr>License Timeout</vt:lpstr>
      <vt:lpstr>Groups of Users or Computers</vt:lpstr>
      <vt:lpstr>License Borrowing</vt:lpstr>
      <vt:lpstr>Reserve network licenses</vt:lpstr>
      <vt:lpstr>Restrict maximum license usage</vt:lpstr>
      <vt:lpstr>Excluding license usage</vt:lpstr>
      <vt:lpstr>Including license usage</vt:lpstr>
      <vt:lpstr>Sample Options File</vt:lpstr>
      <vt:lpstr>Network License File</vt:lpstr>
      <vt:lpstr>Package License</vt:lpstr>
      <vt:lpstr>Combining network license files</vt:lpstr>
      <vt:lpstr>Troubleshooting network license issues</vt:lpstr>
      <vt:lpstr>Windows  Services  Console and Task Manager</vt:lpstr>
      <vt:lpstr>Network License Manager startup</vt:lpstr>
      <vt:lpstr>Application startup</vt:lpstr>
      <vt:lpstr>FlexNet debug log</vt:lpstr>
      <vt:lpstr>Perform Status Enquiry</vt:lpstr>
      <vt:lpstr>Increasing verbosity </vt:lpstr>
      <vt:lpstr>License not released after exiting product</vt:lpstr>
      <vt:lpstr>FLEXLM_TIMEOUT</vt:lpstr>
      <vt:lpstr>NIC Failure Recovery</vt:lpstr>
      <vt:lpstr>Autodesk® Product Support and Knowledge Base</vt:lpstr>
      <vt:lpstr>Reporting license usage</vt:lpstr>
      <vt:lpstr>Using LMTOOLS</vt:lpstr>
      <vt:lpstr>Using LMUTIL</vt:lpstr>
      <vt:lpstr>SAMreport-Lite</vt:lpstr>
      <vt:lpstr>JTB FlexReport LT</vt:lpstr>
      <vt:lpstr>JTB FlexReport</vt:lpstr>
      <vt:lpstr>Use TIMEOUT/TIMEOUTALL</vt:lpstr>
      <vt:lpstr>References and resources</vt:lpstr>
      <vt:lpstr>Class 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CM3943 - Autodesk® Network License Manager</dc:title>
  <dc:creator/>
  <cp:lastModifiedBy/>
  <cp:revision>1</cp:revision>
  <dcterms:created xsi:type="dcterms:W3CDTF">2011-06-14T17:43:51Z</dcterms:created>
  <dcterms:modified xsi:type="dcterms:W3CDTF">2011-11-08T04:18:52Z</dcterms:modified>
</cp:coreProperties>
</file>